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76" r:id="rId3"/>
    <p:sldId id="269" r:id="rId4"/>
    <p:sldId id="270" r:id="rId5"/>
    <p:sldId id="271" r:id="rId6"/>
    <p:sldId id="273" r:id="rId7"/>
    <p:sldId id="274" r:id="rId8"/>
    <p:sldId id="275" r:id="rId9"/>
    <p:sldId id="277" r:id="rId10"/>
    <p:sldId id="278" r:id="rId11"/>
    <p:sldId id="280" r:id="rId12"/>
    <p:sldId id="279" r:id="rId13"/>
    <p:sldId id="585" r:id="rId14"/>
    <p:sldId id="586" r:id="rId15"/>
    <p:sldId id="404" r:id="rId16"/>
    <p:sldId id="587" r:id="rId17"/>
    <p:sldId id="591" r:id="rId18"/>
    <p:sldId id="592" r:id="rId19"/>
    <p:sldId id="593" r:id="rId20"/>
    <p:sldId id="588" r:id="rId21"/>
    <p:sldId id="590" r:id="rId22"/>
    <p:sldId id="594" r:id="rId23"/>
    <p:sldId id="600" r:id="rId24"/>
    <p:sldId id="605" r:id="rId25"/>
    <p:sldId id="595" r:id="rId26"/>
    <p:sldId id="604" r:id="rId27"/>
    <p:sldId id="603" r:id="rId28"/>
    <p:sldId id="606" r:id="rId29"/>
    <p:sldId id="607" r:id="rId30"/>
    <p:sldId id="608" r:id="rId31"/>
    <p:sldId id="610" r:id="rId32"/>
    <p:sldId id="611" r:id="rId33"/>
    <p:sldId id="612" r:id="rId34"/>
    <p:sldId id="614" r:id="rId35"/>
    <p:sldId id="613" r:id="rId36"/>
    <p:sldId id="361" r:id="rId37"/>
    <p:sldId id="362" r:id="rId38"/>
    <p:sldId id="363" r:id="rId39"/>
    <p:sldId id="364" r:id="rId40"/>
    <p:sldId id="365" r:id="rId41"/>
    <p:sldId id="366" r:id="rId42"/>
    <p:sldId id="615" r:id="rId43"/>
    <p:sldId id="616" r:id="rId44"/>
    <p:sldId id="617" r:id="rId45"/>
    <p:sldId id="618" r:id="rId46"/>
    <p:sldId id="619" r:id="rId47"/>
    <p:sldId id="628" r:id="rId48"/>
    <p:sldId id="620" r:id="rId49"/>
    <p:sldId id="621" r:id="rId50"/>
    <p:sldId id="622" r:id="rId51"/>
    <p:sldId id="623" r:id="rId52"/>
    <p:sldId id="624" r:id="rId53"/>
    <p:sldId id="625" r:id="rId54"/>
    <p:sldId id="626" r:id="rId55"/>
    <p:sldId id="627" r:id="rId56"/>
    <p:sldId id="629" r:id="rId57"/>
    <p:sldId id="630" r:id="rId58"/>
    <p:sldId id="631" r:id="rId59"/>
    <p:sldId id="632" r:id="rId60"/>
    <p:sldId id="633" r:id="rId61"/>
    <p:sldId id="635" r:id="rId62"/>
    <p:sldId id="636" r:id="rId63"/>
    <p:sldId id="637" r:id="rId64"/>
    <p:sldId id="638" r:id="rId65"/>
    <p:sldId id="65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51" r:id="rId74"/>
    <p:sldId id="652" r:id="rId75"/>
    <p:sldId id="646" r:id="rId76"/>
    <p:sldId id="647" r:id="rId77"/>
    <p:sldId id="648" r:id="rId78"/>
    <p:sldId id="649" r:id="rId79"/>
    <p:sldId id="650" r:id="rId80"/>
    <p:sldId id="659" r:id="rId81"/>
    <p:sldId id="653" r:id="rId82"/>
    <p:sldId id="654" r:id="rId83"/>
    <p:sldId id="655" r:id="rId84"/>
    <p:sldId id="656" r:id="rId85"/>
    <p:sldId id="657" r:id="rId86"/>
    <p:sldId id="660" r:id="rId87"/>
    <p:sldId id="596" r:id="rId8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73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F3FA1-2528-4BA0-B583-7BA72BD09E73}" type="datetimeFigureOut">
              <a:rPr lang="en-DE" smtClean="0"/>
              <a:t>05/25/2023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3DB75-AEC2-4455-87D2-A4E5F8441C9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0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Webseite und Experiment Auswahl 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3DB75-AEC2-4455-87D2-A4E5F8441C9B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040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C24D81-5659-5320-12F1-A897DCA86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915" y="0"/>
            <a:ext cx="718185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3DE0FD-03A3-856D-9FF3-F26743432F4B}"/>
              </a:ext>
            </a:extLst>
          </p:cNvPr>
          <p:cNvSpPr/>
          <p:nvPr userDrawn="1"/>
        </p:nvSpPr>
        <p:spPr>
          <a:xfrm>
            <a:off x="7147935" y="1"/>
            <a:ext cx="5044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A8C19-239C-E79E-334C-029065B87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065" y="365761"/>
            <a:ext cx="6809883" cy="1234440"/>
          </a:xfrm>
        </p:spPr>
        <p:txBody>
          <a:bodyPr anchor="t">
            <a:noAutofit/>
          </a:bodyPr>
          <a:lstStyle>
            <a:lvl1pPr algn="just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1EEB-8460-BC21-0C7E-E8682E85E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3114" y="1965961"/>
            <a:ext cx="6809884" cy="1234440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DE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40B5C19D-8F53-D789-B961-E3549D1229B7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5757120" y="5898270"/>
            <a:ext cx="676440" cy="6739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3E3C9C8D-BBB6-7BA0-AFFE-C54BFB0A0B89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149663" y="5821950"/>
            <a:ext cx="938880" cy="7444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6" descr="See the source image">
            <a:extLst>
              <a:ext uri="{FF2B5EF4-FFF2-40B4-BE49-F238E27FC236}">
                <a16:creationId xmlns:a16="http://schemas.microsoft.com/office/drawing/2014/main" id="{B8CC21A0-EBFF-9231-A231-3488318B78D1}"/>
              </a:ext>
            </a:extLst>
          </p:cNvPr>
          <p:cNvPicPr/>
          <p:nvPr userDrawn="1"/>
        </p:nvPicPr>
        <p:blipFill>
          <a:blip r:embed="rId5"/>
          <a:stretch/>
        </p:blipFill>
        <p:spPr>
          <a:xfrm>
            <a:off x="1708245" y="5895750"/>
            <a:ext cx="938880" cy="670320"/>
          </a:xfrm>
          <a:prstGeom prst="rect">
            <a:avLst/>
          </a:prstGeom>
          <a:ln w="0">
            <a:noFill/>
          </a:ln>
        </p:spPr>
      </p:pic>
      <p:pic>
        <p:nvPicPr>
          <p:cNvPr id="12" name="Grafik 1">
            <a:extLst>
              <a:ext uri="{FF2B5EF4-FFF2-40B4-BE49-F238E27FC236}">
                <a16:creationId xmlns:a16="http://schemas.microsoft.com/office/drawing/2014/main" id="{EE3FFA50-F550-F5B0-D495-9F9041F0E558}"/>
              </a:ext>
            </a:extLst>
          </p:cNvPr>
          <p:cNvPicPr/>
          <p:nvPr userDrawn="1"/>
        </p:nvPicPr>
        <p:blipFill>
          <a:blip r:embed="rId6"/>
          <a:stretch/>
        </p:blipFill>
        <p:spPr>
          <a:xfrm>
            <a:off x="3068299" y="6180510"/>
            <a:ext cx="2099880" cy="269640"/>
          </a:xfrm>
          <a:prstGeom prst="rect">
            <a:avLst/>
          </a:prstGeom>
          <a:ln w="0">
            <a:noFill/>
          </a:ln>
        </p:spPr>
      </p:pic>
      <p:pic>
        <p:nvPicPr>
          <p:cNvPr id="13" name="Grafik 5">
            <a:extLst>
              <a:ext uri="{FF2B5EF4-FFF2-40B4-BE49-F238E27FC236}">
                <a16:creationId xmlns:a16="http://schemas.microsoft.com/office/drawing/2014/main" id="{7670D0D0-05EA-4C65-8514-B7546E6D4D17}"/>
              </a:ext>
            </a:extLst>
          </p:cNvPr>
          <p:cNvPicPr/>
          <p:nvPr userDrawn="1"/>
        </p:nvPicPr>
        <p:blipFill>
          <a:blip r:embed="rId7"/>
          <a:stretch/>
        </p:blipFill>
        <p:spPr>
          <a:xfrm>
            <a:off x="7211520" y="5021280"/>
            <a:ext cx="4685400" cy="1421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837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F208-B6DD-391D-45C5-ABB89A5B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A4EE1-DC7E-B6F5-2920-4BCFAFA4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86C2-C075-41AD-90A2-D44CADA37295}" type="datetimeFigureOut">
              <a:rPr lang="en-DE" smtClean="0"/>
              <a:t>05/25/2023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77FAD-8C7D-47DB-4183-E57600C1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CBDBF-0073-C0C4-C8E1-2DE107AF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30A4-AF9B-4BCE-8002-91F6A2E28505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2B0AD8-A8DB-D4B4-FB7F-456D62E64A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4567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912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F208-B6DD-391D-45C5-ABB89A5B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A4EE1-DC7E-B6F5-2920-4BCFAFA4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86C2-C075-41AD-90A2-D44CADA37295}" type="datetimeFigureOut">
              <a:rPr lang="en-DE" smtClean="0"/>
              <a:t>05/25/2023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77FAD-8C7D-47DB-4183-E57600C1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CBDBF-0073-C0C4-C8E1-2DE107AF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30A4-AF9B-4BCE-8002-91F6A2E28505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2B0AD8-A8DB-D4B4-FB7F-456D62E64A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177444" cy="4567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2B8FA6D-FE80-2277-3DEA-5C6D189612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6356" y="1246909"/>
            <a:ext cx="5177444" cy="456708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4661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4000" y="6231134"/>
            <a:ext cx="881680" cy="365125"/>
          </a:xfrm>
          <a:prstGeom prst="rect">
            <a:avLst/>
          </a:prstGeom>
        </p:spPr>
        <p:txBody>
          <a:bodyPr/>
          <a:lstStyle/>
          <a:p>
            <a:fld id="{C6540973-726B-4610-B809-26B6ED459E96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5" y="2180167"/>
            <a:ext cx="7264400" cy="3246967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321725" indent="-304792">
              <a:lnSpc>
                <a:spcPct val="100000"/>
              </a:lnSpc>
              <a:spcBef>
                <a:spcPts val="1573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321725" algn="l"/>
              </a:tabLst>
              <a:defRPr sz="2133">
                <a:solidFill>
                  <a:srgbClr val="003359"/>
                </a:solidFill>
              </a:defRPr>
            </a:lvl1pPr>
            <a:lvl2pPr marL="304792" indent="0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557939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2133" spc="-6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2133" dirty="0">
              <a:latin typeface="Arial"/>
              <a:cs typeface="Arial"/>
            </a:endParaRPr>
          </a:p>
          <a:p>
            <a:pPr marL="557093" lvl="1" indent="-252300">
              <a:lnSpc>
                <a:spcPct val="100000"/>
              </a:lnSpc>
              <a:spcBef>
                <a:spcPts val="1440"/>
              </a:spcBef>
              <a:buChar char="•"/>
              <a:tabLst>
                <a:tab pos="557939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2133" spc="-7" dirty="0">
              <a:solidFill>
                <a:srgbClr val="003358"/>
              </a:solidFill>
              <a:latin typeface="Arial"/>
              <a:cs typeface="Arial"/>
            </a:endParaRPr>
          </a:p>
          <a:p>
            <a:pPr marL="557093" lvl="1" indent="-252300">
              <a:lnSpc>
                <a:spcPct val="100000"/>
              </a:lnSpc>
              <a:spcBef>
                <a:spcPts val="1440"/>
              </a:spcBef>
              <a:buChar char="•"/>
              <a:tabLst>
                <a:tab pos="557939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2133" spc="-7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2133" spc="-6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2133" dirty="0">
              <a:latin typeface="Arial"/>
              <a:cs typeface="Arial"/>
            </a:endParaRPr>
          </a:p>
          <a:p>
            <a:pPr marL="557093" lvl="1" indent="-252300">
              <a:lnSpc>
                <a:spcPct val="100000"/>
              </a:lnSpc>
              <a:spcBef>
                <a:spcPts val="1440"/>
              </a:spcBef>
              <a:buChar char="•"/>
              <a:tabLst>
                <a:tab pos="557939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spc="-7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2133" spc="-7" dirty="0">
              <a:solidFill>
                <a:srgbClr val="003358"/>
              </a:solidFill>
              <a:latin typeface="Arial"/>
              <a:cs typeface="Arial"/>
            </a:endParaRPr>
          </a:p>
          <a:p>
            <a:pPr marL="557093" lvl="1" indent="-252300">
              <a:lnSpc>
                <a:spcPct val="100000"/>
              </a:lnSpc>
              <a:spcBef>
                <a:spcPts val="1440"/>
              </a:spcBef>
              <a:buChar char="•"/>
              <a:tabLst>
                <a:tab pos="557939" algn="l"/>
              </a:tabLst>
            </a:pP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2133" spc="-7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2133" spc="-6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2133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2133" dirty="0">
              <a:latin typeface="Arial"/>
              <a:cs typeface="Arial"/>
            </a:endParaRPr>
          </a:p>
          <a:p>
            <a:pPr marL="557093" lvl="1" indent="-252300">
              <a:lnSpc>
                <a:spcPct val="100000"/>
              </a:lnSpc>
              <a:spcBef>
                <a:spcPts val="1440"/>
              </a:spcBef>
              <a:buChar char="•"/>
              <a:tabLst>
                <a:tab pos="557939" algn="l"/>
              </a:tabLst>
            </a:pPr>
            <a:endParaRPr lang="de-DE" sz="2133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800" y="313121"/>
            <a:ext cx="10968000" cy="67220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4267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416" y="1004571"/>
            <a:ext cx="10968000" cy="8953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60267" y="2180167"/>
            <a:ext cx="3522133" cy="324696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533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544079" y="6239677"/>
            <a:ext cx="7240007" cy="366183"/>
          </a:xfrm>
        </p:spPr>
        <p:txBody>
          <a:bodyPr/>
          <a:lstStyle/>
          <a:p>
            <a:r>
              <a:rPr lang="en-US"/>
              <a:t>Johannes Nau</a:t>
            </a:r>
          </a:p>
        </p:txBody>
      </p:sp>
    </p:spTree>
    <p:extLst>
      <p:ext uri="{BB962C8B-B14F-4D97-AF65-F5344CB8AC3E}">
        <p14:creationId xmlns:p14="http://schemas.microsoft.com/office/powerpoint/2010/main" val="407476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8D67-CAB2-D53E-6788-B667FF78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600" y="261721"/>
            <a:ext cx="7937280" cy="697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793EC-8815-553D-0BF2-FE0D2611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56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1913-99E9-3BF5-DD68-958C3E691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86C2-C075-41AD-90A2-D44CADA37295}" type="datetimeFigureOut">
              <a:rPr lang="en-DE" smtClean="0"/>
              <a:t>05/25/2023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545A-0D33-7556-A32D-0C572377E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2EDF4-4A76-43A8-C02A-5897CB1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830A4-AF9B-4BCE-8002-91F6A2E28505}" type="slidenum">
              <a:rPr lang="en-DE" smtClean="0"/>
              <a:t>‹Nr.›</a:t>
            </a:fld>
            <a:endParaRPr lang="en-DE"/>
          </a:p>
        </p:txBody>
      </p:sp>
      <p:pic>
        <p:nvPicPr>
          <p:cNvPr id="7" name="Grafik 1">
            <a:extLst>
              <a:ext uri="{FF2B5EF4-FFF2-40B4-BE49-F238E27FC236}">
                <a16:creationId xmlns:a16="http://schemas.microsoft.com/office/drawing/2014/main" id="{8BDD3614-D305-6DFF-9F81-9A8F461C6B18}"/>
              </a:ext>
            </a:extLst>
          </p:cNvPr>
          <p:cNvPicPr/>
          <p:nvPr userDrawn="1"/>
        </p:nvPicPr>
        <p:blipFill>
          <a:blip r:embed="rId6"/>
          <a:srcRect r="34451"/>
          <a:stretch/>
        </p:blipFill>
        <p:spPr>
          <a:xfrm>
            <a:off x="9119880" y="261720"/>
            <a:ext cx="3070800" cy="697320"/>
          </a:xfrm>
          <a:prstGeom prst="rect">
            <a:avLst/>
          </a:prstGeom>
          <a:ln w="0">
            <a:noFill/>
          </a:ln>
        </p:spPr>
      </p:pic>
      <p:pic>
        <p:nvPicPr>
          <p:cNvPr id="8" name="Grafik 6">
            <a:extLst>
              <a:ext uri="{FF2B5EF4-FFF2-40B4-BE49-F238E27FC236}">
                <a16:creationId xmlns:a16="http://schemas.microsoft.com/office/drawing/2014/main" id="{A774E523-2D93-40F1-0CFF-F227C117352A}"/>
              </a:ext>
            </a:extLst>
          </p:cNvPr>
          <p:cNvPicPr/>
          <p:nvPr userDrawn="1"/>
        </p:nvPicPr>
        <p:blipFill>
          <a:blip r:embed="rId6"/>
          <a:srcRect l="74742"/>
          <a:stretch/>
        </p:blipFill>
        <p:spPr>
          <a:xfrm>
            <a:off x="0" y="261720"/>
            <a:ext cx="1182600" cy="697320"/>
          </a:xfrm>
          <a:prstGeom prst="rect">
            <a:avLst/>
          </a:prstGeom>
          <a:ln w="0">
            <a:noFill/>
          </a:ln>
        </p:spPr>
      </p:pic>
      <p:pic>
        <p:nvPicPr>
          <p:cNvPr id="9" name="Grafik 1">
            <a:extLst>
              <a:ext uri="{FF2B5EF4-FFF2-40B4-BE49-F238E27FC236}">
                <a16:creationId xmlns:a16="http://schemas.microsoft.com/office/drawing/2014/main" id="{7A6A9313-780F-7182-DC28-D3475ED1C002}"/>
              </a:ext>
            </a:extLst>
          </p:cNvPr>
          <p:cNvPicPr/>
          <p:nvPr userDrawn="1"/>
        </p:nvPicPr>
        <p:blipFill>
          <a:blip r:embed="rId6"/>
          <a:srcRect l="35082" r="23347"/>
          <a:stretch/>
        </p:blipFill>
        <p:spPr>
          <a:xfrm>
            <a:off x="0" y="5814000"/>
            <a:ext cx="1946880" cy="697320"/>
          </a:xfrm>
          <a:prstGeom prst="rect">
            <a:avLst/>
          </a:prstGeom>
          <a:ln w="0">
            <a:noFill/>
          </a:ln>
        </p:spPr>
      </p:pic>
      <p:pic>
        <p:nvPicPr>
          <p:cNvPr id="10" name="Grafik 6">
            <a:extLst>
              <a:ext uri="{FF2B5EF4-FFF2-40B4-BE49-F238E27FC236}">
                <a16:creationId xmlns:a16="http://schemas.microsoft.com/office/drawing/2014/main" id="{3305027E-12D2-71BF-53AE-58FFC9957999}"/>
              </a:ext>
            </a:extLst>
          </p:cNvPr>
          <p:cNvPicPr/>
          <p:nvPr userDrawn="1"/>
        </p:nvPicPr>
        <p:blipFill>
          <a:blip r:embed="rId6"/>
          <a:srcRect l="61597" r="4538"/>
          <a:stretch/>
        </p:blipFill>
        <p:spPr>
          <a:xfrm>
            <a:off x="10604880" y="5814000"/>
            <a:ext cx="1585800" cy="697320"/>
          </a:xfrm>
          <a:prstGeom prst="rect">
            <a:avLst/>
          </a:prstGeom>
          <a:ln w="0">
            <a:noFill/>
          </a:ln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D1C47EC7-013A-8B1D-F109-CE341AFA6948}"/>
              </a:ext>
            </a:extLst>
          </p:cNvPr>
          <p:cNvPicPr/>
          <p:nvPr userDrawn="1"/>
        </p:nvPicPr>
        <p:blipFill>
          <a:blip r:embed="rId6"/>
          <a:srcRect l="52828" r="23347"/>
          <a:stretch/>
        </p:blipFill>
        <p:spPr>
          <a:xfrm>
            <a:off x="1719360" y="5814000"/>
            <a:ext cx="9013680" cy="6973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630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3.sv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F8C-27C7-F685-5B31-8CA5477BE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680" y="365761"/>
            <a:ext cx="6339268" cy="1234440"/>
          </a:xfrm>
        </p:spPr>
        <p:txBody>
          <a:bodyPr/>
          <a:lstStyle/>
          <a:p>
            <a:pPr algn="r"/>
            <a:r>
              <a:rPr lang="de-DE" sz="3600" dirty="0"/>
              <a:t>Workshop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65439-5508-EF3B-51FE-D67BD15C2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3114" y="1965961"/>
            <a:ext cx="6809884" cy="573053"/>
          </a:xfrm>
        </p:spPr>
        <p:txBody>
          <a:bodyPr/>
          <a:lstStyle/>
          <a:p>
            <a:r>
              <a:rPr lang="de-DE" dirty="0"/>
              <a:t>Integration eines </a:t>
            </a:r>
            <a:r>
              <a:rPr lang="de-DE" dirty="0" err="1"/>
              <a:t>CrossLab</a:t>
            </a:r>
            <a:r>
              <a:rPr lang="de-DE" dirty="0"/>
              <a:t> Gerätes</a:t>
            </a:r>
            <a:endParaRPr lang="en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D90EE88-8C19-4BDF-AB8D-9D99AAB31A94}"/>
              </a:ext>
            </a:extLst>
          </p:cNvPr>
          <p:cNvSpPr txBox="1"/>
          <p:nvPr/>
        </p:nvSpPr>
        <p:spPr>
          <a:xfrm>
            <a:off x="6975186" y="2605859"/>
            <a:ext cx="508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Voraussetzungen für den Hand-On Teil: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 3.10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IDE, z.B.: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GStreamer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5B9CBA-C571-4FC8-8518-E4CE631A204F}"/>
              </a:ext>
            </a:extLst>
          </p:cNvPr>
          <p:cNvSpPr txBox="1"/>
          <p:nvPr/>
        </p:nvSpPr>
        <p:spPr>
          <a:xfrm>
            <a:off x="9079194" y="2904774"/>
            <a:ext cx="210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472C4"/>
                </a:solidFill>
              </a:rPr>
              <a:t>python.org/</a:t>
            </a:r>
            <a:r>
              <a:rPr lang="de-DE" sz="1400" dirty="0" err="1">
                <a:solidFill>
                  <a:srgbClr val="4472C4"/>
                </a:solidFill>
              </a:rPr>
              <a:t>downloads</a:t>
            </a:r>
            <a:endParaRPr lang="de-DE" sz="1400" dirty="0">
              <a:solidFill>
                <a:srgbClr val="4472C4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18ABB-F986-48B7-9913-97371E253123}"/>
              </a:ext>
            </a:extLst>
          </p:cNvPr>
          <p:cNvSpPr txBox="1"/>
          <p:nvPr/>
        </p:nvSpPr>
        <p:spPr>
          <a:xfrm>
            <a:off x="9079194" y="3172271"/>
            <a:ext cx="210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472C4"/>
                </a:solidFill>
              </a:rPr>
              <a:t>code.visualstudio.com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8185F67-0EF4-45BA-B7E2-8F7F2893F42C}"/>
              </a:ext>
            </a:extLst>
          </p:cNvPr>
          <p:cNvSpPr txBox="1"/>
          <p:nvPr/>
        </p:nvSpPr>
        <p:spPr>
          <a:xfrm>
            <a:off x="9079194" y="3439769"/>
            <a:ext cx="364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472C4"/>
                </a:solidFill>
              </a:rPr>
              <a:t>gstreamer.freedesktop.org/download/</a:t>
            </a:r>
          </a:p>
        </p:txBody>
      </p:sp>
    </p:spTree>
    <p:extLst>
      <p:ext uri="{BB962C8B-B14F-4D97-AF65-F5344CB8AC3E}">
        <p14:creationId xmlns:p14="http://schemas.microsoft.com/office/powerpoint/2010/main" val="273013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1467-68E9-6080-57D2-D6071A7D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D97E-906A-1584-007D-EEB459D2E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10"/>
            <a:ext cx="10515600" cy="268752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600" dirty="0">
                <a:latin typeface="+mj-lt"/>
              </a:rPr>
              <a:t>Metapher: Hands-On-Lab</a:t>
            </a:r>
            <a:endParaRPr lang="en-DE" sz="36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F9DD95-D711-AA9C-6D44-50E40BC60492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10515600" cy="4567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600" dirty="0">
                <a:latin typeface="+mj-lt"/>
              </a:rPr>
              <a:t>Laborgerät = Laborgerät / Austattung</a:t>
            </a:r>
            <a:endParaRPr lang="en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50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1467-68E9-6080-57D2-D6071A7D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D97E-906A-1584-007D-EEB459D2E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10"/>
            <a:ext cx="10515600" cy="97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600" dirty="0">
                <a:latin typeface="+mj-lt"/>
              </a:rPr>
              <a:t>Metapher: Hands-On-Lab</a:t>
            </a:r>
            <a:endParaRPr lang="en-DE" sz="36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F9DD95-D711-AA9C-6D44-50E40BC60492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10515600" cy="2687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600" dirty="0">
                <a:latin typeface="+mj-lt"/>
              </a:rPr>
              <a:t>Laborgerät = Laborgerät / Austattung</a:t>
            </a:r>
            <a:endParaRPr lang="en-DE" sz="3600" dirty="0"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43432C-E520-0911-4F07-D37804B9C737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10515600" cy="4567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600" dirty="0">
                <a:latin typeface="+mj-lt"/>
              </a:rPr>
              <a:t>Laborelement = Atomare Funktionseinheit</a:t>
            </a:r>
            <a:endParaRPr lang="en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51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4363-FA22-1033-02DA-2D0219EC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AF6E4-BAB5-FD08-8AE0-CBD7330A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00" y="1249960"/>
            <a:ext cx="3291993" cy="4521666"/>
          </a:xfrm>
          <a:prstGeom prst="rect">
            <a:avLst/>
          </a:prstGeom>
        </p:spPr>
      </p:pic>
      <p:sp>
        <p:nvSpPr>
          <p:cNvPr id="3" name="Rechteck 4">
            <a:extLst>
              <a:ext uri="{FF2B5EF4-FFF2-40B4-BE49-F238E27FC236}">
                <a16:creationId xmlns:a16="http://schemas.microsoft.com/office/drawing/2014/main" id="{4F413087-5603-E4CD-5BF8-3EFC79557124}"/>
              </a:ext>
            </a:extLst>
          </p:cNvPr>
          <p:cNvSpPr/>
          <p:nvPr/>
        </p:nvSpPr>
        <p:spPr>
          <a:xfrm>
            <a:off x="3872939" y="3790950"/>
            <a:ext cx="346636" cy="219075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01D63D-0AF7-2DF5-3951-A1AC91E7B2BF}"/>
              </a:ext>
            </a:extLst>
          </p:cNvPr>
          <p:cNvSpPr/>
          <p:nvPr/>
        </p:nvSpPr>
        <p:spPr>
          <a:xfrm>
            <a:off x="3831102" y="2081474"/>
            <a:ext cx="718111" cy="54240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6" name="Rechteck 4">
            <a:extLst>
              <a:ext uri="{FF2B5EF4-FFF2-40B4-BE49-F238E27FC236}">
                <a16:creationId xmlns:a16="http://schemas.microsoft.com/office/drawing/2014/main" id="{F3944C99-98B5-3EDE-90C3-875607C00D3C}"/>
              </a:ext>
            </a:extLst>
          </p:cNvPr>
          <p:cNvSpPr/>
          <p:nvPr/>
        </p:nvSpPr>
        <p:spPr>
          <a:xfrm>
            <a:off x="2697627" y="1167074"/>
            <a:ext cx="636123" cy="51885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8B18E5C5-910A-F392-75AE-7A074DC20436}"/>
              </a:ext>
            </a:extLst>
          </p:cNvPr>
          <p:cNvSpPr/>
          <p:nvPr/>
        </p:nvSpPr>
        <p:spPr>
          <a:xfrm>
            <a:off x="3431000" y="1686239"/>
            <a:ext cx="236125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8BE69DC9-8D84-601A-C71C-C3ABFD32F432}"/>
              </a:ext>
            </a:extLst>
          </p:cNvPr>
          <p:cNvSpPr/>
          <p:nvPr/>
        </p:nvSpPr>
        <p:spPr>
          <a:xfrm>
            <a:off x="2105025" y="4924739"/>
            <a:ext cx="695325" cy="647386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0" name="Rechteck 4">
            <a:extLst>
              <a:ext uri="{FF2B5EF4-FFF2-40B4-BE49-F238E27FC236}">
                <a16:creationId xmlns:a16="http://schemas.microsoft.com/office/drawing/2014/main" id="{DEF06994-22A2-29D8-52D0-AE067F0417A0}"/>
              </a:ext>
            </a:extLst>
          </p:cNvPr>
          <p:cNvSpPr/>
          <p:nvPr/>
        </p:nvSpPr>
        <p:spPr>
          <a:xfrm>
            <a:off x="2914650" y="4924739"/>
            <a:ext cx="314325" cy="46641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7F0E66C3-293B-C25C-65B8-7546A5DD2812}"/>
              </a:ext>
            </a:extLst>
          </p:cNvPr>
          <p:cNvSpPr/>
          <p:nvPr/>
        </p:nvSpPr>
        <p:spPr>
          <a:xfrm>
            <a:off x="1524000" y="3200714"/>
            <a:ext cx="314325" cy="46641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2" name="Rechteck 4">
            <a:extLst>
              <a:ext uri="{FF2B5EF4-FFF2-40B4-BE49-F238E27FC236}">
                <a16:creationId xmlns:a16="http://schemas.microsoft.com/office/drawing/2014/main" id="{EC82FD51-6D53-6423-B8BD-D174F4DDCA27}"/>
              </a:ext>
            </a:extLst>
          </p:cNvPr>
          <p:cNvSpPr/>
          <p:nvPr/>
        </p:nvSpPr>
        <p:spPr>
          <a:xfrm>
            <a:off x="1257300" y="3734114"/>
            <a:ext cx="390525" cy="31401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CC60-EE2B-CC30-A8D3-FBAF7D453770}"/>
              </a:ext>
            </a:extLst>
          </p:cNvPr>
          <p:cNvSpPr txBox="1"/>
          <p:nvPr/>
        </p:nvSpPr>
        <p:spPr>
          <a:xfrm>
            <a:off x="5598599" y="4416521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(Motor)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88BFB-4447-1111-A1BC-CFCA26409CDC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>
          <a:xfrm>
            <a:off x="3333750" y="1426500"/>
            <a:ext cx="3370245" cy="181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5AE8A-CD1A-1BF7-1AC8-89C16670FFAD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 flipV="1">
            <a:off x="3667125" y="1691897"/>
            <a:ext cx="2498729" cy="103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C7421F-D61E-6384-1BBD-20C869454B72}"/>
              </a:ext>
            </a:extLst>
          </p:cNvPr>
          <p:cNvCxnSpPr>
            <a:cxnSpLocks/>
            <a:stCxn id="5" idx="3"/>
            <a:endCxn id="47" idx="1"/>
          </p:cNvCxnSpPr>
          <p:nvPr/>
        </p:nvCxnSpPr>
        <p:spPr>
          <a:xfrm>
            <a:off x="4549213" y="2352675"/>
            <a:ext cx="2154782" cy="88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7ABF38-26F3-0C41-17B8-22B068A9DB34}"/>
              </a:ext>
            </a:extLst>
          </p:cNvPr>
          <p:cNvCxnSpPr>
            <a:cxnSpLocks/>
            <a:stCxn id="3" idx="3"/>
            <a:endCxn id="48" idx="1"/>
          </p:cNvCxnSpPr>
          <p:nvPr/>
        </p:nvCxnSpPr>
        <p:spPr>
          <a:xfrm flipV="1">
            <a:off x="4219575" y="1691897"/>
            <a:ext cx="1946279" cy="220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E01B34-9374-A035-BCB5-40CBB253346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228975" y="4601187"/>
            <a:ext cx="2369624" cy="55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8544A2-9525-9757-86DE-0507A11EEBC8}"/>
              </a:ext>
            </a:extLst>
          </p:cNvPr>
          <p:cNvCxnSpPr>
            <a:cxnSpLocks/>
            <a:stCxn id="11" idx="3"/>
            <a:endCxn id="47" idx="1"/>
          </p:cNvCxnSpPr>
          <p:nvPr/>
        </p:nvCxnSpPr>
        <p:spPr>
          <a:xfrm flipV="1">
            <a:off x="1838325" y="3240804"/>
            <a:ext cx="4865670" cy="193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48E60A-819F-6570-D7EA-ACC947854B3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647825" y="3891120"/>
            <a:ext cx="3950774" cy="710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368F7D-C643-8FD1-41D0-0E7AE8AA4E43}"/>
              </a:ext>
            </a:extLst>
          </p:cNvPr>
          <p:cNvCxnSpPr>
            <a:cxnSpLocks/>
            <a:stCxn id="9" idx="3"/>
            <a:endCxn id="47" idx="1"/>
          </p:cNvCxnSpPr>
          <p:nvPr/>
        </p:nvCxnSpPr>
        <p:spPr>
          <a:xfrm flipV="1">
            <a:off x="2800350" y="3240804"/>
            <a:ext cx="3903645" cy="200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07F0BF-6A95-414C-91AF-435CFB096EBC}"/>
              </a:ext>
            </a:extLst>
          </p:cNvPr>
          <p:cNvSpPr txBox="1"/>
          <p:nvPr/>
        </p:nvSpPr>
        <p:spPr>
          <a:xfrm>
            <a:off x="6703995" y="305613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(Heater)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D36B2-4F52-68EB-6625-BF62B7F53F13}"/>
              </a:ext>
            </a:extLst>
          </p:cNvPr>
          <p:cNvSpPr txBox="1"/>
          <p:nvPr/>
        </p:nvSpPr>
        <p:spPr>
          <a:xfrm>
            <a:off x="6165854" y="1507231"/>
            <a:ext cx="234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(Ventil)</a:t>
            </a:r>
            <a:endParaRPr lang="en-DE" dirty="0"/>
          </a:p>
        </p:txBody>
      </p:sp>
      <p:sp>
        <p:nvSpPr>
          <p:cNvPr id="63" name="Rechteck 7">
            <a:extLst>
              <a:ext uri="{FF2B5EF4-FFF2-40B4-BE49-F238E27FC236}">
                <a16:creationId xmlns:a16="http://schemas.microsoft.com/office/drawing/2014/main" id="{A7F8F432-D93C-5124-AE59-71CAE68C3C55}"/>
              </a:ext>
            </a:extLst>
          </p:cNvPr>
          <p:cNvSpPr/>
          <p:nvPr/>
        </p:nvSpPr>
        <p:spPr>
          <a:xfrm>
            <a:off x="914435" y="1041927"/>
            <a:ext cx="4229065" cy="4977873"/>
          </a:xfrm>
          <a:prstGeom prst="rect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EB5DD4-7861-D37F-0D2D-C574AC453F22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143500" y="5615940"/>
            <a:ext cx="1089660" cy="133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6C5528B-36C0-BF84-90C5-696A84B64B20}"/>
              </a:ext>
            </a:extLst>
          </p:cNvPr>
          <p:cNvSpPr txBox="1"/>
          <p:nvPr/>
        </p:nvSpPr>
        <p:spPr>
          <a:xfrm>
            <a:off x="6233160" y="54445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Gerät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87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47" grpId="0"/>
      <p:bldP spid="63" grpId="0" animBg="1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AF6E4-BAB5-FD08-8AE0-CBD7330A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00" y="1249960"/>
            <a:ext cx="3291993" cy="4521666"/>
          </a:xfrm>
          <a:prstGeom prst="rect">
            <a:avLst/>
          </a:prstGeom>
        </p:spPr>
      </p:pic>
      <p:sp>
        <p:nvSpPr>
          <p:cNvPr id="63" name="Rechteck 7">
            <a:extLst>
              <a:ext uri="{FF2B5EF4-FFF2-40B4-BE49-F238E27FC236}">
                <a16:creationId xmlns:a16="http://schemas.microsoft.com/office/drawing/2014/main" id="{A7F8F432-D93C-5124-AE59-71CAE68C3C55}"/>
              </a:ext>
            </a:extLst>
          </p:cNvPr>
          <p:cNvSpPr/>
          <p:nvPr/>
        </p:nvSpPr>
        <p:spPr>
          <a:xfrm>
            <a:off x="914435" y="1041927"/>
            <a:ext cx="4229065" cy="4977873"/>
          </a:xfrm>
          <a:prstGeom prst="rect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4363-FA22-1033-02DA-2D0219EC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Rechteck 4">
            <a:extLst>
              <a:ext uri="{FF2B5EF4-FFF2-40B4-BE49-F238E27FC236}">
                <a16:creationId xmlns:a16="http://schemas.microsoft.com/office/drawing/2014/main" id="{4F413087-5603-E4CD-5BF8-3EFC79557124}"/>
              </a:ext>
            </a:extLst>
          </p:cNvPr>
          <p:cNvSpPr/>
          <p:nvPr/>
        </p:nvSpPr>
        <p:spPr>
          <a:xfrm>
            <a:off x="5025437" y="2514714"/>
            <a:ext cx="236125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01D63D-0AF7-2DF5-3951-A1AC91E7B2BF}"/>
              </a:ext>
            </a:extLst>
          </p:cNvPr>
          <p:cNvSpPr/>
          <p:nvPr/>
        </p:nvSpPr>
        <p:spPr>
          <a:xfrm>
            <a:off x="5025437" y="3214973"/>
            <a:ext cx="236124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6" name="Rechteck 4">
            <a:extLst>
              <a:ext uri="{FF2B5EF4-FFF2-40B4-BE49-F238E27FC236}">
                <a16:creationId xmlns:a16="http://schemas.microsoft.com/office/drawing/2014/main" id="{F3944C99-98B5-3EDE-90C3-875607C00D3C}"/>
              </a:ext>
            </a:extLst>
          </p:cNvPr>
          <p:cNvSpPr/>
          <p:nvPr/>
        </p:nvSpPr>
        <p:spPr>
          <a:xfrm>
            <a:off x="5025437" y="2868874"/>
            <a:ext cx="236124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8B18E5C5-910A-F392-75AE-7A074DC20436}"/>
              </a:ext>
            </a:extLst>
          </p:cNvPr>
          <p:cNvSpPr/>
          <p:nvPr/>
        </p:nvSpPr>
        <p:spPr>
          <a:xfrm>
            <a:off x="5025437" y="2183121"/>
            <a:ext cx="236125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8BE69DC9-8D84-601A-C71C-C3ABFD32F432}"/>
              </a:ext>
            </a:extLst>
          </p:cNvPr>
          <p:cNvSpPr/>
          <p:nvPr/>
        </p:nvSpPr>
        <p:spPr>
          <a:xfrm>
            <a:off x="5025438" y="3865873"/>
            <a:ext cx="236123" cy="21318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0" name="Rechteck 4">
            <a:extLst>
              <a:ext uri="{FF2B5EF4-FFF2-40B4-BE49-F238E27FC236}">
                <a16:creationId xmlns:a16="http://schemas.microsoft.com/office/drawing/2014/main" id="{DEF06994-22A2-29D8-52D0-AE067F0417A0}"/>
              </a:ext>
            </a:extLst>
          </p:cNvPr>
          <p:cNvSpPr/>
          <p:nvPr/>
        </p:nvSpPr>
        <p:spPr>
          <a:xfrm>
            <a:off x="5025344" y="4552677"/>
            <a:ext cx="236124" cy="21318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7F0E66C3-293B-C25C-65B8-7546A5DD2812}"/>
              </a:ext>
            </a:extLst>
          </p:cNvPr>
          <p:cNvSpPr/>
          <p:nvPr/>
        </p:nvSpPr>
        <p:spPr>
          <a:xfrm>
            <a:off x="5025438" y="3531134"/>
            <a:ext cx="236123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2" name="Rechteck 4">
            <a:extLst>
              <a:ext uri="{FF2B5EF4-FFF2-40B4-BE49-F238E27FC236}">
                <a16:creationId xmlns:a16="http://schemas.microsoft.com/office/drawing/2014/main" id="{EC82FD51-6D53-6423-B8BD-D174F4DDCA27}"/>
              </a:ext>
            </a:extLst>
          </p:cNvPr>
          <p:cNvSpPr/>
          <p:nvPr/>
        </p:nvSpPr>
        <p:spPr>
          <a:xfrm>
            <a:off x="5025438" y="4219283"/>
            <a:ext cx="236123" cy="21318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CC60-EE2B-CC30-A8D3-FBAF7D453770}"/>
              </a:ext>
            </a:extLst>
          </p:cNvPr>
          <p:cNvSpPr txBox="1"/>
          <p:nvPr/>
        </p:nvSpPr>
        <p:spPr>
          <a:xfrm>
            <a:off x="6096000" y="4368011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(Motor)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88BFB-4447-1111-A1BC-CFCA26409CDC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>
          <a:xfrm>
            <a:off x="5261561" y="2978255"/>
            <a:ext cx="834439" cy="58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5AE8A-CD1A-1BF7-1AC8-89C16670FFAD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5261562" y="2292502"/>
            <a:ext cx="834438" cy="196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C7421F-D61E-6384-1BBD-20C869454B72}"/>
              </a:ext>
            </a:extLst>
          </p:cNvPr>
          <p:cNvCxnSpPr>
            <a:cxnSpLocks/>
            <a:stCxn id="5" idx="3"/>
            <a:endCxn id="47" idx="1"/>
          </p:cNvCxnSpPr>
          <p:nvPr/>
        </p:nvCxnSpPr>
        <p:spPr>
          <a:xfrm>
            <a:off x="5261561" y="3324354"/>
            <a:ext cx="834439" cy="240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7ABF38-26F3-0C41-17B8-22B068A9DB34}"/>
              </a:ext>
            </a:extLst>
          </p:cNvPr>
          <p:cNvCxnSpPr>
            <a:cxnSpLocks/>
            <a:stCxn id="3" idx="3"/>
            <a:endCxn id="48" idx="1"/>
          </p:cNvCxnSpPr>
          <p:nvPr/>
        </p:nvCxnSpPr>
        <p:spPr>
          <a:xfrm flipV="1">
            <a:off x="5261562" y="2488897"/>
            <a:ext cx="834438" cy="135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E01B34-9374-A035-BCB5-40CBB253346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261468" y="4552677"/>
            <a:ext cx="834532" cy="10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8544A2-9525-9757-86DE-0507A11EEBC8}"/>
              </a:ext>
            </a:extLst>
          </p:cNvPr>
          <p:cNvCxnSpPr>
            <a:cxnSpLocks/>
            <a:stCxn id="11" idx="3"/>
            <a:endCxn id="47" idx="1"/>
          </p:cNvCxnSpPr>
          <p:nvPr/>
        </p:nvCxnSpPr>
        <p:spPr>
          <a:xfrm flipV="1">
            <a:off x="5261561" y="3565229"/>
            <a:ext cx="834439" cy="7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48E60A-819F-6570-D7EA-ACC947854B3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261561" y="4325878"/>
            <a:ext cx="834439" cy="226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368F7D-C643-8FD1-41D0-0E7AE8AA4E43}"/>
              </a:ext>
            </a:extLst>
          </p:cNvPr>
          <p:cNvCxnSpPr>
            <a:cxnSpLocks/>
            <a:stCxn id="9" idx="3"/>
            <a:endCxn id="47" idx="1"/>
          </p:cNvCxnSpPr>
          <p:nvPr/>
        </p:nvCxnSpPr>
        <p:spPr>
          <a:xfrm flipV="1">
            <a:off x="5261561" y="3565229"/>
            <a:ext cx="834439" cy="407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07F0BF-6A95-414C-91AF-435CFB096EBC}"/>
              </a:ext>
            </a:extLst>
          </p:cNvPr>
          <p:cNvSpPr txBox="1"/>
          <p:nvPr/>
        </p:nvSpPr>
        <p:spPr>
          <a:xfrm>
            <a:off x="6096000" y="3380563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(Heater)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D36B2-4F52-68EB-6625-BF62B7F53F13}"/>
              </a:ext>
            </a:extLst>
          </p:cNvPr>
          <p:cNvSpPr txBox="1"/>
          <p:nvPr/>
        </p:nvSpPr>
        <p:spPr>
          <a:xfrm>
            <a:off x="6096000" y="2304231"/>
            <a:ext cx="234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Labor Element (Ventil)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214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AF6E4-BAB5-FD08-8AE0-CBD7330A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00" y="1249960"/>
            <a:ext cx="3291993" cy="4521666"/>
          </a:xfrm>
          <a:prstGeom prst="rect">
            <a:avLst/>
          </a:prstGeom>
        </p:spPr>
      </p:pic>
      <p:sp>
        <p:nvSpPr>
          <p:cNvPr id="63" name="Rechteck 7">
            <a:extLst>
              <a:ext uri="{FF2B5EF4-FFF2-40B4-BE49-F238E27FC236}">
                <a16:creationId xmlns:a16="http://schemas.microsoft.com/office/drawing/2014/main" id="{A7F8F432-D93C-5124-AE59-71CAE68C3C55}"/>
              </a:ext>
            </a:extLst>
          </p:cNvPr>
          <p:cNvSpPr/>
          <p:nvPr/>
        </p:nvSpPr>
        <p:spPr>
          <a:xfrm>
            <a:off x="914435" y="1041927"/>
            <a:ext cx="4229065" cy="4977873"/>
          </a:xfrm>
          <a:prstGeom prst="rect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4363-FA22-1033-02DA-2D0219EC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Rechteck 4">
            <a:extLst>
              <a:ext uri="{FF2B5EF4-FFF2-40B4-BE49-F238E27FC236}">
                <a16:creationId xmlns:a16="http://schemas.microsoft.com/office/drawing/2014/main" id="{4F413087-5603-E4CD-5BF8-3EFC79557124}"/>
              </a:ext>
            </a:extLst>
          </p:cNvPr>
          <p:cNvSpPr/>
          <p:nvPr/>
        </p:nvSpPr>
        <p:spPr>
          <a:xfrm>
            <a:off x="5025437" y="2514714"/>
            <a:ext cx="236125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01D63D-0AF7-2DF5-3951-A1AC91E7B2BF}"/>
              </a:ext>
            </a:extLst>
          </p:cNvPr>
          <p:cNvSpPr/>
          <p:nvPr/>
        </p:nvSpPr>
        <p:spPr>
          <a:xfrm>
            <a:off x="5025437" y="3214973"/>
            <a:ext cx="236124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6" name="Rechteck 4">
            <a:extLst>
              <a:ext uri="{FF2B5EF4-FFF2-40B4-BE49-F238E27FC236}">
                <a16:creationId xmlns:a16="http://schemas.microsoft.com/office/drawing/2014/main" id="{F3944C99-98B5-3EDE-90C3-875607C00D3C}"/>
              </a:ext>
            </a:extLst>
          </p:cNvPr>
          <p:cNvSpPr/>
          <p:nvPr/>
        </p:nvSpPr>
        <p:spPr>
          <a:xfrm>
            <a:off x="5025437" y="2868874"/>
            <a:ext cx="236124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8B18E5C5-910A-F392-75AE-7A074DC20436}"/>
              </a:ext>
            </a:extLst>
          </p:cNvPr>
          <p:cNvSpPr/>
          <p:nvPr/>
        </p:nvSpPr>
        <p:spPr>
          <a:xfrm>
            <a:off x="5025437" y="2183121"/>
            <a:ext cx="236125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8BE69DC9-8D84-601A-C71C-C3ABFD32F432}"/>
              </a:ext>
            </a:extLst>
          </p:cNvPr>
          <p:cNvSpPr/>
          <p:nvPr/>
        </p:nvSpPr>
        <p:spPr>
          <a:xfrm>
            <a:off x="5025438" y="3865873"/>
            <a:ext cx="236123" cy="21318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0" name="Rechteck 4">
            <a:extLst>
              <a:ext uri="{FF2B5EF4-FFF2-40B4-BE49-F238E27FC236}">
                <a16:creationId xmlns:a16="http://schemas.microsoft.com/office/drawing/2014/main" id="{DEF06994-22A2-29D8-52D0-AE067F0417A0}"/>
              </a:ext>
            </a:extLst>
          </p:cNvPr>
          <p:cNvSpPr/>
          <p:nvPr/>
        </p:nvSpPr>
        <p:spPr>
          <a:xfrm>
            <a:off x="5025344" y="4552677"/>
            <a:ext cx="236124" cy="21318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7F0E66C3-293B-C25C-65B8-7546A5DD2812}"/>
              </a:ext>
            </a:extLst>
          </p:cNvPr>
          <p:cNvSpPr/>
          <p:nvPr/>
        </p:nvSpPr>
        <p:spPr>
          <a:xfrm>
            <a:off x="5025438" y="3531134"/>
            <a:ext cx="236123" cy="218761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2" name="Rechteck 4">
            <a:extLst>
              <a:ext uri="{FF2B5EF4-FFF2-40B4-BE49-F238E27FC236}">
                <a16:creationId xmlns:a16="http://schemas.microsoft.com/office/drawing/2014/main" id="{EC82FD51-6D53-6423-B8BD-D174F4DDCA27}"/>
              </a:ext>
            </a:extLst>
          </p:cNvPr>
          <p:cNvSpPr/>
          <p:nvPr/>
        </p:nvSpPr>
        <p:spPr>
          <a:xfrm>
            <a:off x="5025438" y="4219283"/>
            <a:ext cx="236123" cy="21318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CC60-EE2B-CC30-A8D3-FBAF7D453770}"/>
              </a:ext>
            </a:extLst>
          </p:cNvPr>
          <p:cNvSpPr txBox="1"/>
          <p:nvPr/>
        </p:nvSpPr>
        <p:spPr>
          <a:xfrm>
            <a:off x="6096000" y="4368011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Motor Interface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88BFB-4447-1111-A1BC-CFCA26409CDC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>
          <a:xfrm>
            <a:off x="5261561" y="2978255"/>
            <a:ext cx="834439" cy="58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5AE8A-CD1A-1BF7-1AC8-89C16670FFAD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5261562" y="2292502"/>
            <a:ext cx="834438" cy="196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C7421F-D61E-6384-1BBD-20C869454B72}"/>
              </a:ext>
            </a:extLst>
          </p:cNvPr>
          <p:cNvCxnSpPr>
            <a:cxnSpLocks/>
            <a:stCxn id="5" idx="3"/>
            <a:endCxn id="47" idx="1"/>
          </p:cNvCxnSpPr>
          <p:nvPr/>
        </p:nvCxnSpPr>
        <p:spPr>
          <a:xfrm>
            <a:off x="5261561" y="3324354"/>
            <a:ext cx="834439" cy="240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7ABF38-26F3-0C41-17B8-22B068A9DB34}"/>
              </a:ext>
            </a:extLst>
          </p:cNvPr>
          <p:cNvCxnSpPr>
            <a:cxnSpLocks/>
            <a:stCxn id="3" idx="3"/>
            <a:endCxn id="48" idx="1"/>
          </p:cNvCxnSpPr>
          <p:nvPr/>
        </p:nvCxnSpPr>
        <p:spPr>
          <a:xfrm flipV="1">
            <a:off x="5261562" y="2488897"/>
            <a:ext cx="834438" cy="135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E01B34-9374-A035-BCB5-40CBB253346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261468" y="4552677"/>
            <a:ext cx="834532" cy="10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8544A2-9525-9757-86DE-0507A11EEBC8}"/>
              </a:ext>
            </a:extLst>
          </p:cNvPr>
          <p:cNvCxnSpPr>
            <a:cxnSpLocks/>
            <a:stCxn id="11" idx="3"/>
            <a:endCxn id="47" idx="1"/>
          </p:cNvCxnSpPr>
          <p:nvPr/>
        </p:nvCxnSpPr>
        <p:spPr>
          <a:xfrm flipV="1">
            <a:off x="5261561" y="3565229"/>
            <a:ext cx="834439" cy="7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48E60A-819F-6570-D7EA-ACC947854B3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261561" y="4325878"/>
            <a:ext cx="834439" cy="226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368F7D-C643-8FD1-41D0-0E7AE8AA4E43}"/>
              </a:ext>
            </a:extLst>
          </p:cNvPr>
          <p:cNvCxnSpPr>
            <a:cxnSpLocks/>
            <a:stCxn id="9" idx="3"/>
            <a:endCxn id="47" idx="1"/>
          </p:cNvCxnSpPr>
          <p:nvPr/>
        </p:nvCxnSpPr>
        <p:spPr>
          <a:xfrm flipV="1">
            <a:off x="5261561" y="3565229"/>
            <a:ext cx="834439" cy="407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07F0BF-6A95-414C-91AF-435CFB096EBC}"/>
              </a:ext>
            </a:extLst>
          </p:cNvPr>
          <p:cNvSpPr txBox="1"/>
          <p:nvPr/>
        </p:nvSpPr>
        <p:spPr>
          <a:xfrm>
            <a:off x="6096000" y="3380563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Heater Interface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D36B2-4F52-68EB-6625-BF62B7F53F13}"/>
              </a:ext>
            </a:extLst>
          </p:cNvPr>
          <p:cNvSpPr txBox="1"/>
          <p:nvPr/>
        </p:nvSpPr>
        <p:spPr>
          <a:xfrm>
            <a:off x="6096000" y="2304231"/>
            <a:ext cx="166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Ventil Interface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36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7">
            <a:extLst>
              <a:ext uri="{FF2B5EF4-FFF2-40B4-BE49-F238E27FC236}">
                <a16:creationId xmlns:a16="http://schemas.microsoft.com/office/drawing/2014/main" id="{E5EE6838-7C6C-7E59-9046-22342227DD87}"/>
              </a:ext>
            </a:extLst>
          </p:cNvPr>
          <p:cNvSpPr/>
          <p:nvPr/>
        </p:nvSpPr>
        <p:spPr>
          <a:xfrm>
            <a:off x="4333475" y="4160612"/>
            <a:ext cx="2109291" cy="1575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5" name="Rechteck 7">
            <a:extLst>
              <a:ext uri="{FF2B5EF4-FFF2-40B4-BE49-F238E27FC236}">
                <a16:creationId xmlns:a16="http://schemas.microsoft.com/office/drawing/2014/main" id="{6EB3A3D6-CF0A-70E5-8AEB-F69B21B633E5}"/>
              </a:ext>
            </a:extLst>
          </p:cNvPr>
          <p:cNvSpPr/>
          <p:nvPr/>
        </p:nvSpPr>
        <p:spPr>
          <a:xfrm>
            <a:off x="922853" y="2146300"/>
            <a:ext cx="2655375" cy="35017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2" name="Rechteck 4">
            <a:extLst>
              <a:ext uri="{FF2B5EF4-FFF2-40B4-BE49-F238E27FC236}">
                <a16:creationId xmlns:a16="http://schemas.microsoft.com/office/drawing/2014/main" id="{B3507068-EEE3-12F6-57D7-B50A0C9D0F82}"/>
              </a:ext>
            </a:extLst>
          </p:cNvPr>
          <p:cNvSpPr/>
          <p:nvPr/>
        </p:nvSpPr>
        <p:spPr>
          <a:xfrm>
            <a:off x="4496520" y="4383499"/>
            <a:ext cx="1732830" cy="126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1" name="Rechteck 4">
            <a:extLst>
              <a:ext uri="{FF2B5EF4-FFF2-40B4-BE49-F238E27FC236}">
                <a16:creationId xmlns:a16="http://schemas.microsoft.com/office/drawing/2014/main" id="{682FAB3E-C902-9085-1667-5BE912A81755}"/>
              </a:ext>
            </a:extLst>
          </p:cNvPr>
          <p:cNvSpPr/>
          <p:nvPr/>
        </p:nvSpPr>
        <p:spPr>
          <a:xfrm>
            <a:off x="1596278" y="4114800"/>
            <a:ext cx="1251698" cy="116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20" name="Rechteck 4">
            <a:extLst>
              <a:ext uri="{FF2B5EF4-FFF2-40B4-BE49-F238E27FC236}">
                <a16:creationId xmlns:a16="http://schemas.microsoft.com/office/drawing/2014/main" id="{5C5C75C2-D3B7-D413-4A46-43D7D4FCDA56}"/>
              </a:ext>
            </a:extLst>
          </p:cNvPr>
          <p:cNvSpPr/>
          <p:nvPr/>
        </p:nvSpPr>
        <p:spPr>
          <a:xfrm>
            <a:off x="1882028" y="3265206"/>
            <a:ext cx="680198" cy="525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9" name="Rechteck 4">
            <a:extLst>
              <a:ext uri="{FF2B5EF4-FFF2-40B4-BE49-F238E27FC236}">
                <a16:creationId xmlns:a16="http://schemas.microsoft.com/office/drawing/2014/main" id="{E7233ECE-ADCE-49B8-CB2E-9677DECE47CA}"/>
              </a:ext>
            </a:extLst>
          </p:cNvPr>
          <p:cNvSpPr/>
          <p:nvPr/>
        </p:nvSpPr>
        <p:spPr>
          <a:xfrm>
            <a:off x="2440531" y="2420555"/>
            <a:ext cx="925885" cy="6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18" name="Rechteck 4">
            <a:extLst>
              <a:ext uri="{FF2B5EF4-FFF2-40B4-BE49-F238E27FC236}">
                <a16:creationId xmlns:a16="http://schemas.microsoft.com/office/drawing/2014/main" id="{56F9FBBD-104B-9616-8D80-68E3CC77DE31}"/>
              </a:ext>
            </a:extLst>
          </p:cNvPr>
          <p:cNvSpPr/>
          <p:nvPr/>
        </p:nvSpPr>
        <p:spPr>
          <a:xfrm>
            <a:off x="1064840" y="2406116"/>
            <a:ext cx="925885" cy="6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417B6C-F2B6-3E2C-AF08-5F6E2F72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17" y="1778668"/>
            <a:ext cx="5644738" cy="1372268"/>
          </a:xfrm>
          <a:prstGeom prst="rect">
            <a:avLst/>
          </a:prstGeom>
        </p:spPr>
      </p:pic>
      <p:sp>
        <p:nvSpPr>
          <p:cNvPr id="39" name="Title 38">
            <a:extLst>
              <a:ext uri="{FF2B5EF4-FFF2-40B4-BE49-F238E27FC236}">
                <a16:creationId xmlns:a16="http://schemas.microsoft.com/office/drawing/2014/main" id="{F958E35D-98E4-0EB8-8016-13B0746C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61662-1522-F0CA-561A-BFB3BBD7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176124-84A6-00E1-9BA9-19A8E506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15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4C541B-1DAA-E05B-DB93-147B967B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682" y="1751094"/>
            <a:ext cx="4788154" cy="3925423"/>
          </a:xfrm>
          <a:prstGeom prst="rect">
            <a:avLst/>
          </a:prstGeom>
        </p:spPr>
      </p:pic>
      <p:pic>
        <p:nvPicPr>
          <p:cNvPr id="12" name="Graphic 11" descr="Quadcopter outline">
            <a:extLst>
              <a:ext uri="{FF2B5EF4-FFF2-40B4-BE49-F238E27FC236}">
                <a16:creationId xmlns:a16="http://schemas.microsoft.com/office/drawing/2014/main" id="{55331AAF-ED61-CD9F-019D-47ACC1ADF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840" y="2016921"/>
            <a:ext cx="2314575" cy="2314575"/>
          </a:xfrm>
          <a:prstGeom prst="rect">
            <a:avLst/>
          </a:prstGeom>
        </p:spPr>
      </p:pic>
      <p:pic>
        <p:nvPicPr>
          <p:cNvPr id="13" name="Grafik 15" descr="Prozessor Silhouette">
            <a:extLst>
              <a:ext uri="{FF2B5EF4-FFF2-40B4-BE49-F238E27FC236}">
                <a16:creationId xmlns:a16="http://schemas.microsoft.com/office/drawing/2014/main" id="{71A5EFA9-BC01-F94F-2FBA-7D22360FF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528" y="4097343"/>
            <a:ext cx="1219200" cy="1219200"/>
          </a:xfrm>
          <a:prstGeom prst="rect">
            <a:avLst/>
          </a:prstGeom>
        </p:spPr>
      </p:pic>
      <p:pic>
        <p:nvPicPr>
          <p:cNvPr id="14" name="Grafik 12" descr="Internet Silhouette">
            <a:extLst>
              <a:ext uri="{FF2B5EF4-FFF2-40B4-BE49-F238E27FC236}">
                <a16:creationId xmlns:a16="http://schemas.microsoft.com/office/drawing/2014/main" id="{830DFC49-29EF-872D-E4B4-717ABB5E4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7455" y="4189825"/>
            <a:ext cx="1490961" cy="1490961"/>
          </a:xfrm>
          <a:prstGeom prst="rect">
            <a:avLst/>
          </a:prstGeom>
        </p:spPr>
      </p:pic>
      <p:sp>
        <p:nvSpPr>
          <p:cNvPr id="29" name="Rechteck 25">
            <a:extLst>
              <a:ext uri="{FF2B5EF4-FFF2-40B4-BE49-F238E27FC236}">
                <a16:creationId xmlns:a16="http://schemas.microsoft.com/office/drawing/2014/main" id="{037D4602-3E5C-B014-3154-B2298F0AFB2E}"/>
              </a:ext>
            </a:extLst>
          </p:cNvPr>
          <p:cNvSpPr/>
          <p:nvPr/>
        </p:nvSpPr>
        <p:spPr>
          <a:xfrm>
            <a:off x="3506203" y="3385981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5">
            <a:extLst>
              <a:ext uri="{FF2B5EF4-FFF2-40B4-BE49-F238E27FC236}">
                <a16:creationId xmlns:a16="http://schemas.microsoft.com/office/drawing/2014/main" id="{39D3F67C-F68F-E74F-BD31-112E010D6632}"/>
              </a:ext>
            </a:extLst>
          </p:cNvPr>
          <p:cNvSpPr/>
          <p:nvPr/>
        </p:nvSpPr>
        <p:spPr>
          <a:xfrm>
            <a:off x="3506203" y="3695700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25">
            <a:extLst>
              <a:ext uri="{FF2B5EF4-FFF2-40B4-BE49-F238E27FC236}">
                <a16:creationId xmlns:a16="http://schemas.microsoft.com/office/drawing/2014/main" id="{F5FF7D4D-9AF2-6288-6314-EAA130DDA21F}"/>
              </a:ext>
            </a:extLst>
          </p:cNvPr>
          <p:cNvSpPr/>
          <p:nvPr/>
        </p:nvSpPr>
        <p:spPr>
          <a:xfrm>
            <a:off x="3506203" y="3078958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25">
            <a:extLst>
              <a:ext uri="{FF2B5EF4-FFF2-40B4-BE49-F238E27FC236}">
                <a16:creationId xmlns:a16="http://schemas.microsoft.com/office/drawing/2014/main" id="{F7452C4D-BAC3-C006-3BF4-76D5490C8AE7}"/>
              </a:ext>
            </a:extLst>
          </p:cNvPr>
          <p:cNvSpPr/>
          <p:nvPr/>
        </p:nvSpPr>
        <p:spPr>
          <a:xfrm>
            <a:off x="4708073" y="4027318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25">
            <a:extLst>
              <a:ext uri="{FF2B5EF4-FFF2-40B4-BE49-F238E27FC236}">
                <a16:creationId xmlns:a16="http://schemas.microsoft.com/office/drawing/2014/main" id="{F3EF148A-07B7-7426-D519-F79E27C0DC44}"/>
              </a:ext>
            </a:extLst>
          </p:cNvPr>
          <p:cNvSpPr/>
          <p:nvPr/>
        </p:nvSpPr>
        <p:spPr>
          <a:xfrm>
            <a:off x="5760488" y="4028350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F2F166BA-9259-33D6-3906-F6F22D8D4A22}"/>
              </a:ext>
            </a:extLst>
          </p:cNvPr>
          <p:cNvSpPr/>
          <p:nvPr/>
        </p:nvSpPr>
        <p:spPr>
          <a:xfrm>
            <a:off x="5252401" y="4020730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B6ACBAA-6536-F46D-6E78-105E7C1A018A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>
            <a:off x="3696703" y="3790950"/>
            <a:ext cx="1106620" cy="236368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0F1B9D6-8A89-43A6-868D-B0838CDE3684}"/>
              </a:ext>
            </a:extLst>
          </p:cNvPr>
          <p:cNvCxnSpPr>
            <a:cxnSpLocks/>
            <a:stCxn id="29" idx="3"/>
            <a:endCxn id="34" idx="0"/>
          </p:cNvCxnSpPr>
          <p:nvPr/>
        </p:nvCxnSpPr>
        <p:spPr>
          <a:xfrm>
            <a:off x="3696703" y="3481231"/>
            <a:ext cx="1650948" cy="539499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584DAD8-BA49-DA59-E1DC-1A7501FD6661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>
            <a:off x="3696703" y="3174208"/>
            <a:ext cx="2159035" cy="854142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3E3FA7-4E08-ECB3-5A90-AA9D0E2CD175}"/>
              </a:ext>
            </a:extLst>
          </p:cNvPr>
          <p:cNvSpPr txBox="1"/>
          <p:nvPr/>
        </p:nvSpPr>
        <p:spPr>
          <a:xfrm>
            <a:off x="3727313" y="2849927"/>
            <a:ext cx="848437" cy="2678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Webcam</a:t>
            </a:r>
            <a:endParaRPr lang="en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03B545-F198-2152-F5AA-0B69B463E4C3}"/>
              </a:ext>
            </a:extLst>
          </p:cNvPr>
          <p:cNvSpPr txBox="1"/>
          <p:nvPr/>
        </p:nvSpPr>
        <p:spPr>
          <a:xfrm>
            <a:off x="3729657" y="3192425"/>
            <a:ext cx="1036566" cy="2678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Waypoints</a:t>
            </a:r>
            <a:endParaRPr lang="en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60BBD7-0745-CCBD-4F1C-9A0A9B2783E1}"/>
              </a:ext>
            </a:extLst>
          </p:cNvPr>
          <p:cNvSpPr txBox="1"/>
          <p:nvPr/>
        </p:nvSpPr>
        <p:spPr>
          <a:xfrm>
            <a:off x="3739561" y="3516983"/>
            <a:ext cx="921406" cy="56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Firmware</a:t>
            </a:r>
          </a:p>
          <a:p>
            <a:pPr algn="l">
              <a:lnSpc>
                <a:spcPts val="2300"/>
              </a:lnSpc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Upload</a:t>
            </a:r>
            <a:endParaRPr lang="en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5F5E99C4-73D7-E6B3-DFEC-C00D5B39F0F8}"/>
              </a:ext>
            </a:extLst>
          </p:cNvPr>
          <p:cNvSpPr/>
          <p:nvPr/>
        </p:nvSpPr>
        <p:spPr>
          <a:xfrm>
            <a:off x="7498074" y="4205416"/>
            <a:ext cx="2109291" cy="1530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C95EDD86-B1BD-EE87-8009-D621E3875C82}"/>
              </a:ext>
            </a:extLst>
          </p:cNvPr>
          <p:cNvSpPr/>
          <p:nvPr/>
        </p:nvSpPr>
        <p:spPr>
          <a:xfrm>
            <a:off x="7907143" y="4353895"/>
            <a:ext cx="1164872" cy="1218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pic>
        <p:nvPicPr>
          <p:cNvPr id="10" name="Graphic 9" descr="Artificial Intelligence outline">
            <a:extLst>
              <a:ext uri="{FF2B5EF4-FFF2-40B4-BE49-F238E27FC236}">
                <a16:creationId xmlns:a16="http://schemas.microsoft.com/office/drawing/2014/main" id="{8A3E5AD0-B84B-68A4-E15B-D52A53A4B5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7143" y="4317905"/>
            <a:ext cx="1239590" cy="1239590"/>
          </a:xfrm>
          <a:prstGeom prst="rect">
            <a:avLst/>
          </a:prstGeom>
        </p:spPr>
      </p:pic>
      <p:sp>
        <p:nvSpPr>
          <p:cNvPr id="11" name="Rechteck 25">
            <a:extLst>
              <a:ext uri="{FF2B5EF4-FFF2-40B4-BE49-F238E27FC236}">
                <a16:creationId xmlns:a16="http://schemas.microsoft.com/office/drawing/2014/main" id="{71125339-9CA4-FF42-529B-FD393F3ED9A8}"/>
              </a:ext>
            </a:extLst>
          </p:cNvPr>
          <p:cNvSpPr/>
          <p:nvPr/>
        </p:nvSpPr>
        <p:spPr>
          <a:xfrm>
            <a:off x="8095397" y="4085691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25">
            <a:extLst>
              <a:ext uri="{FF2B5EF4-FFF2-40B4-BE49-F238E27FC236}">
                <a16:creationId xmlns:a16="http://schemas.microsoft.com/office/drawing/2014/main" id="{8135D45D-3DB2-B4F7-454D-D0B63207D8BE}"/>
              </a:ext>
            </a:extLst>
          </p:cNvPr>
          <p:cNvSpPr/>
          <p:nvPr/>
        </p:nvSpPr>
        <p:spPr>
          <a:xfrm>
            <a:off x="8673877" y="4093405"/>
            <a:ext cx="190500" cy="190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28B1CC-895A-0583-2F78-817EF9A1538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696703" y="3174208"/>
            <a:ext cx="5072424" cy="919197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4D3496E-0C59-881D-2D58-94FA9D6188D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696703" y="3481231"/>
            <a:ext cx="4493944" cy="604460"/>
          </a:xfrm>
          <a:prstGeom prst="bentConnector2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42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2" grpId="0" animBg="1"/>
      <p:bldP spid="21" grpId="0" animBg="1"/>
      <p:bldP spid="20" grpId="0" animBg="1"/>
      <p:bldP spid="19" grpId="0" animBg="1"/>
      <p:bldP spid="1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8" grpId="0"/>
      <p:bldP spid="59" grpId="0"/>
      <p:bldP spid="60" grpId="0"/>
      <p:bldP spid="6" grpId="0" animBg="1"/>
      <p:bldP spid="8" grpId="0" animBg="1"/>
      <p:bldP spid="11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93196-F806-EE3A-027D-B721B9EA1EFC}"/>
              </a:ext>
            </a:extLst>
          </p:cNvPr>
          <p:cNvGrpSpPr/>
          <p:nvPr/>
        </p:nvGrpSpPr>
        <p:grpSpPr>
          <a:xfrm>
            <a:off x="2749361" y="1469158"/>
            <a:ext cx="6829424" cy="4293468"/>
            <a:chOff x="2749361" y="1469158"/>
            <a:chExt cx="6829424" cy="42934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B897E3-C92D-C316-ABE3-FB734E8B9DA1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E2629D4B-E951-B288-C417-19DC7CEBAE65}"/>
                </a:ext>
              </a:extLst>
            </p:cNvPr>
            <p:cNvGrpSpPr/>
            <p:nvPr/>
          </p:nvGrpSpPr>
          <p:grpSpPr>
            <a:xfrm>
              <a:off x="4170630" y="2969160"/>
              <a:ext cx="1354080" cy="1348800"/>
              <a:chOff x="741960" y="1941120"/>
              <a:chExt cx="1015560" cy="1011600"/>
            </a:xfrm>
          </p:grpSpPr>
          <p:sp>
            <p:nvSpPr>
              <p:cNvPr id="5" name="CustomShape 16">
                <a:extLst>
                  <a:ext uri="{FF2B5EF4-FFF2-40B4-BE49-F238E27FC236}">
                    <a16:creationId xmlns:a16="http://schemas.microsoft.com/office/drawing/2014/main" id="{3817A74A-C211-CD28-A0FE-839614B847E4}"/>
                  </a:ext>
                </a:extLst>
              </p:cNvPr>
              <p:cNvSpPr/>
              <p:nvPr/>
            </p:nvSpPr>
            <p:spPr>
              <a:xfrm>
                <a:off x="741960" y="1941120"/>
                <a:ext cx="1015560" cy="10116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6" name="Grafik 48" descr="Internet Silhouette">
                <a:extLst>
                  <a:ext uri="{FF2B5EF4-FFF2-40B4-BE49-F238E27FC236}">
                    <a16:creationId xmlns:a16="http://schemas.microsoft.com/office/drawing/2014/main" id="{9BB7546C-21BD-E261-92D7-B5251BDDAC5B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789840" y="1990080"/>
                <a:ext cx="914040" cy="9140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CustomShape 21">
              <a:extLst>
                <a:ext uri="{FF2B5EF4-FFF2-40B4-BE49-F238E27FC236}">
                  <a16:creationId xmlns:a16="http://schemas.microsoft.com/office/drawing/2014/main" id="{907592BA-D9FB-4DAF-1765-E8D33A67E85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8" name="Grafik 56" descr="Roboterhand Silhouette">
              <a:extLst>
                <a:ext uri="{FF2B5EF4-FFF2-40B4-BE49-F238E27FC236}">
                  <a16:creationId xmlns:a16="http://schemas.microsoft.com/office/drawing/2014/main" id="{3397F30C-725C-7B85-82C9-5F49ABC26B5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11">
              <a:extLst>
                <a:ext uri="{FF2B5EF4-FFF2-40B4-BE49-F238E27FC236}">
                  <a16:creationId xmlns:a16="http://schemas.microsoft.com/office/drawing/2014/main" id="{CD648E1B-81AE-F080-E6FF-FA51AA6807DD}"/>
                </a:ext>
              </a:extLst>
            </p:cNvPr>
            <p:cNvSpPr/>
            <p:nvPr/>
          </p:nvSpPr>
          <p:spPr>
            <a:xfrm flipH="1" flipV="1">
              <a:off x="5529180" y="3643560"/>
              <a:ext cx="1138112" cy="45719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01AC2-2475-D77E-49A1-3E390DC60106}"/>
                </a:ext>
              </a:extLst>
            </p:cNvPr>
            <p:cNvSpPr txBox="1"/>
            <p:nvPr/>
          </p:nvSpPr>
          <p:spPr>
            <a:xfrm>
              <a:off x="4741247" y="1600257"/>
              <a:ext cx="284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Monolithische Experimente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01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897E3-C92D-C316-ABE3-FB734E8B9DA1}"/>
              </a:ext>
            </a:extLst>
          </p:cNvPr>
          <p:cNvSpPr/>
          <p:nvPr/>
        </p:nvSpPr>
        <p:spPr>
          <a:xfrm>
            <a:off x="2749361" y="1469158"/>
            <a:ext cx="6829424" cy="4293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E2629D4B-E951-B288-C417-19DC7CEBAE65}"/>
              </a:ext>
            </a:extLst>
          </p:cNvPr>
          <p:cNvGrpSpPr/>
          <p:nvPr/>
        </p:nvGrpSpPr>
        <p:grpSpPr>
          <a:xfrm>
            <a:off x="4170630" y="2969160"/>
            <a:ext cx="1354080" cy="1348800"/>
            <a:chOff x="741960" y="1941120"/>
            <a:chExt cx="1015560" cy="1011600"/>
          </a:xfrm>
        </p:grpSpPr>
        <p:sp>
          <p:nvSpPr>
            <p:cNvPr id="5" name="CustomShape 16">
              <a:extLst>
                <a:ext uri="{FF2B5EF4-FFF2-40B4-BE49-F238E27FC236}">
                  <a16:creationId xmlns:a16="http://schemas.microsoft.com/office/drawing/2014/main" id="{3817A74A-C211-CD28-A0FE-839614B847E4}"/>
                </a:ext>
              </a:extLst>
            </p:cNvPr>
            <p:cNvSpPr/>
            <p:nvPr/>
          </p:nvSpPr>
          <p:spPr>
            <a:xfrm>
              <a:off x="741960" y="1941120"/>
              <a:ext cx="1015560" cy="10116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6" name="Grafik 48" descr="Internet Silhouette">
              <a:extLst>
                <a:ext uri="{FF2B5EF4-FFF2-40B4-BE49-F238E27FC236}">
                  <a16:creationId xmlns:a16="http://schemas.microsoft.com/office/drawing/2014/main" id="{9BB7546C-21BD-E261-92D7-B5251BDDAC5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789840" y="1990080"/>
              <a:ext cx="914040" cy="914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CustomShape 21">
            <a:extLst>
              <a:ext uri="{FF2B5EF4-FFF2-40B4-BE49-F238E27FC236}">
                <a16:creationId xmlns:a16="http://schemas.microsoft.com/office/drawing/2014/main" id="{907592BA-D9FB-4DAF-1765-E8D33A67E859}"/>
              </a:ext>
            </a:extLst>
          </p:cNvPr>
          <p:cNvSpPr/>
          <p:nvPr/>
        </p:nvSpPr>
        <p:spPr>
          <a:xfrm>
            <a:off x="6667292" y="2971350"/>
            <a:ext cx="1354080" cy="13488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8" name="Grafik 56" descr="Roboterhand Silhouette">
            <a:extLst>
              <a:ext uri="{FF2B5EF4-FFF2-40B4-BE49-F238E27FC236}">
                <a16:creationId xmlns:a16="http://schemas.microsoft.com/office/drawing/2014/main" id="{3397F30C-725C-7B85-82C9-5F49ABC26B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62332" y="3056790"/>
            <a:ext cx="1218720" cy="1218720"/>
          </a:xfrm>
          <a:prstGeom prst="rect">
            <a:avLst/>
          </a:prstGeom>
          <a:ln>
            <a:noFill/>
          </a:ln>
        </p:spPr>
      </p:pic>
      <p:sp>
        <p:nvSpPr>
          <p:cNvPr id="10" name="CustomShape 11">
            <a:extLst>
              <a:ext uri="{FF2B5EF4-FFF2-40B4-BE49-F238E27FC236}">
                <a16:creationId xmlns:a16="http://schemas.microsoft.com/office/drawing/2014/main" id="{CD648E1B-81AE-F080-E6FF-FA51AA6807DD}"/>
              </a:ext>
            </a:extLst>
          </p:cNvPr>
          <p:cNvSpPr/>
          <p:nvPr/>
        </p:nvSpPr>
        <p:spPr>
          <a:xfrm flipH="1" flipV="1">
            <a:off x="5529180" y="3643560"/>
            <a:ext cx="1138112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01AC2-2475-D77E-49A1-3E390DC60106}"/>
              </a:ext>
            </a:extLst>
          </p:cNvPr>
          <p:cNvSpPr txBox="1"/>
          <p:nvPr/>
        </p:nvSpPr>
        <p:spPr>
          <a:xfrm>
            <a:off x="5441013" y="164360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Erweiterbar</a:t>
            </a:r>
            <a:endParaRPr lang="en-DE" dirty="0"/>
          </a:p>
        </p:txBody>
      </p:sp>
      <p:sp>
        <p:nvSpPr>
          <p:cNvPr id="3" name="Rechteck 27">
            <a:extLst>
              <a:ext uri="{FF2B5EF4-FFF2-40B4-BE49-F238E27FC236}">
                <a16:creationId xmlns:a16="http://schemas.microsoft.com/office/drawing/2014/main" id="{3F2C08BA-51C0-CF8A-0C70-C947C9F9E98A}"/>
              </a:ext>
            </a:extLst>
          </p:cNvPr>
          <p:cNvSpPr/>
          <p:nvPr/>
        </p:nvSpPr>
        <p:spPr>
          <a:xfrm>
            <a:off x="7765512" y="7091373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pic>
        <p:nvPicPr>
          <p:cNvPr id="9" name="Grafik 28" descr="Prozessor Silhouette">
            <a:extLst>
              <a:ext uri="{FF2B5EF4-FFF2-40B4-BE49-F238E27FC236}">
                <a16:creationId xmlns:a16="http://schemas.microsoft.com/office/drawing/2014/main" id="{4C12129B-8103-781B-F833-C3A7EB94D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584" y="716757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73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897E3-C92D-C316-ABE3-FB734E8B9DA1}"/>
              </a:ext>
            </a:extLst>
          </p:cNvPr>
          <p:cNvSpPr/>
          <p:nvPr/>
        </p:nvSpPr>
        <p:spPr>
          <a:xfrm>
            <a:off x="2749361" y="1469158"/>
            <a:ext cx="6829424" cy="4293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E2629D4B-E951-B288-C417-19DC7CEBAE65}"/>
              </a:ext>
            </a:extLst>
          </p:cNvPr>
          <p:cNvGrpSpPr/>
          <p:nvPr/>
        </p:nvGrpSpPr>
        <p:grpSpPr>
          <a:xfrm>
            <a:off x="4170630" y="2969160"/>
            <a:ext cx="1354080" cy="1348800"/>
            <a:chOff x="741960" y="1941120"/>
            <a:chExt cx="1015560" cy="1011600"/>
          </a:xfrm>
        </p:grpSpPr>
        <p:sp>
          <p:nvSpPr>
            <p:cNvPr id="5" name="CustomShape 16">
              <a:extLst>
                <a:ext uri="{FF2B5EF4-FFF2-40B4-BE49-F238E27FC236}">
                  <a16:creationId xmlns:a16="http://schemas.microsoft.com/office/drawing/2014/main" id="{3817A74A-C211-CD28-A0FE-839614B847E4}"/>
                </a:ext>
              </a:extLst>
            </p:cNvPr>
            <p:cNvSpPr/>
            <p:nvPr/>
          </p:nvSpPr>
          <p:spPr>
            <a:xfrm>
              <a:off x="741960" y="1941120"/>
              <a:ext cx="1015560" cy="10116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6" name="Grafik 48" descr="Internet Silhouette">
              <a:extLst>
                <a:ext uri="{FF2B5EF4-FFF2-40B4-BE49-F238E27FC236}">
                  <a16:creationId xmlns:a16="http://schemas.microsoft.com/office/drawing/2014/main" id="{9BB7546C-21BD-E261-92D7-B5251BDDAC5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789840" y="1990080"/>
              <a:ext cx="914040" cy="914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CustomShape 21">
            <a:extLst>
              <a:ext uri="{FF2B5EF4-FFF2-40B4-BE49-F238E27FC236}">
                <a16:creationId xmlns:a16="http://schemas.microsoft.com/office/drawing/2014/main" id="{907592BA-D9FB-4DAF-1765-E8D33A67E859}"/>
              </a:ext>
            </a:extLst>
          </p:cNvPr>
          <p:cNvSpPr/>
          <p:nvPr/>
        </p:nvSpPr>
        <p:spPr>
          <a:xfrm>
            <a:off x="6971635" y="2193981"/>
            <a:ext cx="1354080" cy="13488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8" name="Grafik 56" descr="Roboterhand Silhouette">
            <a:extLst>
              <a:ext uri="{FF2B5EF4-FFF2-40B4-BE49-F238E27FC236}">
                <a16:creationId xmlns:a16="http://schemas.microsoft.com/office/drawing/2014/main" id="{3397F30C-725C-7B85-82C9-5F49ABC26B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66675" y="2279421"/>
            <a:ext cx="1218720" cy="1218720"/>
          </a:xfrm>
          <a:prstGeom prst="rect">
            <a:avLst/>
          </a:prstGeom>
          <a:ln>
            <a:noFill/>
          </a:ln>
        </p:spPr>
      </p:pic>
      <p:sp>
        <p:nvSpPr>
          <p:cNvPr id="10" name="CustomShape 11">
            <a:extLst>
              <a:ext uri="{FF2B5EF4-FFF2-40B4-BE49-F238E27FC236}">
                <a16:creationId xmlns:a16="http://schemas.microsoft.com/office/drawing/2014/main" id="{CD648E1B-81AE-F080-E6FF-FA51AA6807DD}"/>
              </a:ext>
            </a:extLst>
          </p:cNvPr>
          <p:cNvSpPr/>
          <p:nvPr/>
        </p:nvSpPr>
        <p:spPr>
          <a:xfrm flipH="1">
            <a:off x="5529179" y="2805102"/>
            <a:ext cx="1442455" cy="83845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01AC2-2475-D77E-49A1-3E390DC60106}"/>
              </a:ext>
            </a:extLst>
          </p:cNvPr>
          <p:cNvSpPr txBox="1"/>
          <p:nvPr/>
        </p:nvSpPr>
        <p:spPr>
          <a:xfrm>
            <a:off x="5441013" y="164360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Erweiterbar</a:t>
            </a:r>
            <a:endParaRPr lang="en-DE" dirty="0"/>
          </a:p>
        </p:txBody>
      </p:sp>
      <p:sp>
        <p:nvSpPr>
          <p:cNvPr id="3" name="Rechteck 27">
            <a:extLst>
              <a:ext uri="{FF2B5EF4-FFF2-40B4-BE49-F238E27FC236}">
                <a16:creationId xmlns:a16="http://schemas.microsoft.com/office/drawing/2014/main" id="{6093CBFF-C9D9-0612-85FA-2CEBA0CD58E5}"/>
              </a:ext>
            </a:extLst>
          </p:cNvPr>
          <p:cNvSpPr/>
          <p:nvPr/>
        </p:nvSpPr>
        <p:spPr>
          <a:xfrm>
            <a:off x="6294307" y="4052898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pic>
        <p:nvPicPr>
          <p:cNvPr id="9" name="Grafik 28" descr="Prozessor Silhouette">
            <a:extLst>
              <a:ext uri="{FF2B5EF4-FFF2-40B4-BE49-F238E27FC236}">
                <a16:creationId xmlns:a16="http://schemas.microsoft.com/office/drawing/2014/main" id="{016CA951-03A4-FE14-C5DC-5941CD148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379" y="4129102"/>
            <a:ext cx="1219200" cy="1219200"/>
          </a:xfrm>
          <a:prstGeom prst="rect">
            <a:avLst/>
          </a:prstGeom>
        </p:spPr>
      </p:pic>
      <p:sp>
        <p:nvSpPr>
          <p:cNvPr id="11" name="CustomShape 11">
            <a:extLst>
              <a:ext uri="{FF2B5EF4-FFF2-40B4-BE49-F238E27FC236}">
                <a16:creationId xmlns:a16="http://schemas.microsoft.com/office/drawing/2014/main" id="{307B1F16-51C0-FF95-A728-9C7A154AB76F}"/>
              </a:ext>
            </a:extLst>
          </p:cNvPr>
          <p:cNvSpPr/>
          <p:nvPr/>
        </p:nvSpPr>
        <p:spPr>
          <a:xfrm flipH="1" flipV="1">
            <a:off x="5524710" y="3795960"/>
            <a:ext cx="718573" cy="83845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1C840718-8002-9F5E-CBF1-F3BE82AB3568}"/>
              </a:ext>
            </a:extLst>
          </p:cNvPr>
          <p:cNvSpPr/>
          <p:nvPr/>
        </p:nvSpPr>
        <p:spPr>
          <a:xfrm flipV="1">
            <a:off x="7066674" y="3567618"/>
            <a:ext cx="162799" cy="48527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76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1ECB9E-D46E-9AF3-EAB7-F6E62EF3E883}"/>
              </a:ext>
            </a:extLst>
          </p:cNvPr>
          <p:cNvGrpSpPr/>
          <p:nvPr/>
        </p:nvGrpSpPr>
        <p:grpSpPr>
          <a:xfrm>
            <a:off x="2749361" y="1469158"/>
            <a:ext cx="6829424" cy="4293468"/>
            <a:chOff x="2749361" y="1469158"/>
            <a:chExt cx="6829424" cy="42934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B897E3-C92D-C316-ABE3-FB734E8B9DA1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E2629D4B-E951-B288-C417-19DC7CEBAE65}"/>
                </a:ext>
              </a:extLst>
            </p:cNvPr>
            <p:cNvGrpSpPr/>
            <p:nvPr/>
          </p:nvGrpSpPr>
          <p:grpSpPr>
            <a:xfrm>
              <a:off x="4170630" y="2969160"/>
              <a:ext cx="1354080" cy="1348800"/>
              <a:chOff x="741960" y="1941120"/>
              <a:chExt cx="1015560" cy="1011600"/>
            </a:xfrm>
          </p:grpSpPr>
          <p:sp>
            <p:nvSpPr>
              <p:cNvPr id="5" name="CustomShape 16">
                <a:extLst>
                  <a:ext uri="{FF2B5EF4-FFF2-40B4-BE49-F238E27FC236}">
                    <a16:creationId xmlns:a16="http://schemas.microsoft.com/office/drawing/2014/main" id="{3817A74A-C211-CD28-A0FE-839614B847E4}"/>
                  </a:ext>
                </a:extLst>
              </p:cNvPr>
              <p:cNvSpPr/>
              <p:nvPr/>
            </p:nvSpPr>
            <p:spPr>
              <a:xfrm>
                <a:off x="741960" y="1941120"/>
                <a:ext cx="1015560" cy="10116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6" name="Grafik 48" descr="Internet Silhouette">
                <a:extLst>
                  <a:ext uri="{FF2B5EF4-FFF2-40B4-BE49-F238E27FC236}">
                    <a16:creationId xmlns:a16="http://schemas.microsoft.com/office/drawing/2014/main" id="{9BB7546C-21BD-E261-92D7-B5251BDDAC5B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789840" y="1990080"/>
                <a:ext cx="914040" cy="9140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CustomShape 21">
              <a:extLst>
                <a:ext uri="{FF2B5EF4-FFF2-40B4-BE49-F238E27FC236}">
                  <a16:creationId xmlns:a16="http://schemas.microsoft.com/office/drawing/2014/main" id="{907592BA-D9FB-4DAF-1765-E8D33A67E859}"/>
                </a:ext>
              </a:extLst>
            </p:cNvPr>
            <p:cNvSpPr/>
            <p:nvPr/>
          </p:nvSpPr>
          <p:spPr>
            <a:xfrm>
              <a:off x="6971635" y="2193981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8" name="Grafik 56" descr="Roboterhand Silhouette">
              <a:extLst>
                <a:ext uri="{FF2B5EF4-FFF2-40B4-BE49-F238E27FC236}">
                  <a16:creationId xmlns:a16="http://schemas.microsoft.com/office/drawing/2014/main" id="{3397F30C-725C-7B85-82C9-5F49ABC26B5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7066675" y="2279421"/>
              <a:ext cx="1218720" cy="121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11">
              <a:extLst>
                <a:ext uri="{FF2B5EF4-FFF2-40B4-BE49-F238E27FC236}">
                  <a16:creationId xmlns:a16="http://schemas.microsoft.com/office/drawing/2014/main" id="{CD648E1B-81AE-F080-E6FF-FA51AA6807DD}"/>
                </a:ext>
              </a:extLst>
            </p:cNvPr>
            <p:cNvSpPr/>
            <p:nvPr/>
          </p:nvSpPr>
          <p:spPr>
            <a:xfrm flipH="1">
              <a:off x="5529179" y="2805102"/>
              <a:ext cx="1442455" cy="83845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01AC2-2475-D77E-49A1-3E390DC60106}"/>
                </a:ext>
              </a:extLst>
            </p:cNvPr>
            <p:cNvSpPr txBox="1"/>
            <p:nvPr/>
          </p:nvSpPr>
          <p:spPr>
            <a:xfrm>
              <a:off x="5441013" y="1643604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Erweiterbar</a:t>
              </a:r>
              <a:endParaRPr lang="en-DE" dirty="0"/>
            </a:p>
          </p:txBody>
        </p:sp>
        <p:sp>
          <p:nvSpPr>
            <p:cNvPr id="3" name="Rechteck 27">
              <a:extLst>
                <a:ext uri="{FF2B5EF4-FFF2-40B4-BE49-F238E27FC236}">
                  <a16:creationId xmlns:a16="http://schemas.microsoft.com/office/drawing/2014/main" id="{6093CBFF-C9D9-0612-85FA-2CEBA0CD58E5}"/>
                </a:ext>
              </a:extLst>
            </p:cNvPr>
            <p:cNvSpPr/>
            <p:nvPr/>
          </p:nvSpPr>
          <p:spPr>
            <a:xfrm>
              <a:off x="6294307" y="4052898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2400"/>
            </a:p>
          </p:txBody>
        </p:sp>
        <p:pic>
          <p:nvPicPr>
            <p:cNvPr id="9" name="Grafik 28" descr="Prozessor Silhouette">
              <a:extLst>
                <a:ext uri="{FF2B5EF4-FFF2-40B4-BE49-F238E27FC236}">
                  <a16:creationId xmlns:a16="http://schemas.microsoft.com/office/drawing/2014/main" id="{016CA951-03A4-FE14-C5DC-5941CD14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6379" y="4129102"/>
              <a:ext cx="1219200" cy="1219200"/>
            </a:xfrm>
            <a:prstGeom prst="rect">
              <a:avLst/>
            </a:prstGeom>
          </p:spPr>
        </p:pic>
        <p:sp>
          <p:nvSpPr>
            <p:cNvPr id="11" name="CustomShape 11">
              <a:extLst>
                <a:ext uri="{FF2B5EF4-FFF2-40B4-BE49-F238E27FC236}">
                  <a16:creationId xmlns:a16="http://schemas.microsoft.com/office/drawing/2014/main" id="{307B1F16-51C0-FF95-A728-9C7A154AB76F}"/>
                </a:ext>
              </a:extLst>
            </p:cNvPr>
            <p:cNvSpPr/>
            <p:nvPr/>
          </p:nvSpPr>
          <p:spPr>
            <a:xfrm flipH="1" flipV="1">
              <a:off x="5524710" y="3795960"/>
              <a:ext cx="718573" cy="83845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1">
              <a:extLst>
                <a:ext uri="{FF2B5EF4-FFF2-40B4-BE49-F238E27FC236}">
                  <a16:creationId xmlns:a16="http://schemas.microsoft.com/office/drawing/2014/main" id="{1C840718-8002-9F5E-CBF1-F3BE82AB3568}"/>
                </a:ext>
              </a:extLst>
            </p:cNvPr>
            <p:cNvSpPr/>
            <p:nvPr/>
          </p:nvSpPr>
          <p:spPr>
            <a:xfrm flipV="1">
              <a:off x="7066674" y="3567618"/>
              <a:ext cx="162799" cy="485279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85100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CF57-CA33-3F9E-E84E-D54F6263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Gliederung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6831B-7E5C-4E0F-CA38-0CCA395B9C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Paradigmenwechsel </a:t>
            </a:r>
            <a:r>
              <a:rPr lang="de-DE" dirty="0">
                <a:sym typeface="Wingdings" panose="05000000000000000000" pitchFamily="2" charset="2"/>
              </a:rPr>
              <a:t> Verteilte (nicht monolithische) Experimente</a:t>
            </a:r>
          </a:p>
          <a:p>
            <a:r>
              <a:rPr lang="de-DE" dirty="0">
                <a:sym typeface="Wingdings" panose="05000000000000000000" pitchFamily="2" charset="2"/>
              </a:rPr>
              <a:t>Architekturkonzept </a:t>
            </a:r>
          </a:p>
          <a:p>
            <a:r>
              <a:rPr lang="de-DE" dirty="0"/>
              <a:t>Integration eigener Laboratory Devices</a:t>
            </a:r>
          </a:p>
          <a:p>
            <a:r>
              <a:rPr lang="de-DE" dirty="0"/>
              <a:t>Nutzungskonzept „GOLDi 2.0“</a:t>
            </a:r>
          </a:p>
          <a:p>
            <a:r>
              <a:rPr lang="de-DE" dirty="0"/>
              <a:t>Hands-On: Entwicklung eines eigenen einfachen Laborgerätes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6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8B7BEA-1230-0BD6-EA5C-D8ABD0EDF7C2}"/>
              </a:ext>
            </a:extLst>
          </p:cNvPr>
          <p:cNvGrpSpPr/>
          <p:nvPr/>
        </p:nvGrpSpPr>
        <p:grpSpPr>
          <a:xfrm>
            <a:off x="2749361" y="1469158"/>
            <a:ext cx="6829424" cy="4293468"/>
            <a:chOff x="2749361" y="1469158"/>
            <a:chExt cx="6829424" cy="429346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F1E0E2-F038-4155-C6CB-88392A7EA0AA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8CDDDCE-A294-EB21-A474-6F6337194C28}"/>
                </a:ext>
              </a:extLst>
            </p:cNvPr>
            <p:cNvGrpSpPr/>
            <p:nvPr/>
          </p:nvGrpSpPr>
          <p:grpSpPr>
            <a:xfrm>
              <a:off x="3230434" y="2550054"/>
              <a:ext cx="5928720" cy="2334237"/>
              <a:chOff x="624480" y="1786560"/>
              <a:chExt cx="10328640" cy="4066560"/>
            </a:xfrm>
          </p:grpSpPr>
          <p:grpSp>
            <p:nvGrpSpPr>
              <p:cNvPr id="9" name="Group 2">
                <a:extLst>
                  <a:ext uri="{FF2B5EF4-FFF2-40B4-BE49-F238E27FC236}">
                    <a16:creationId xmlns:a16="http://schemas.microsoft.com/office/drawing/2014/main" id="{DC3C07CF-0B44-0730-09CD-647992BEF5E6}"/>
                  </a:ext>
                </a:extLst>
              </p:cNvPr>
              <p:cNvGrpSpPr/>
              <p:nvPr/>
            </p:nvGrpSpPr>
            <p:grpSpPr>
              <a:xfrm>
                <a:off x="7003200" y="4553760"/>
                <a:ext cx="1140960" cy="1123200"/>
                <a:chOff x="5252400" y="3415320"/>
                <a:chExt cx="855720" cy="842400"/>
              </a:xfrm>
            </p:grpSpPr>
            <p:sp>
              <p:nvSpPr>
                <p:cNvPr id="12" name="CustomShape 3">
                  <a:extLst>
                    <a:ext uri="{FF2B5EF4-FFF2-40B4-BE49-F238E27FC236}">
                      <a16:creationId xmlns:a16="http://schemas.microsoft.com/office/drawing/2014/main" id="{F5DB1027-E7A2-CE4F-9F61-DDD8959ECA3F}"/>
                    </a:ext>
                  </a:extLst>
                </p:cNvPr>
                <p:cNvSpPr/>
                <p:nvPr/>
              </p:nvSpPr>
              <p:spPr>
                <a:xfrm>
                  <a:off x="5252400" y="3415320"/>
                  <a:ext cx="855720" cy="8424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13" name="Grafik 24">
                  <a:extLst>
                    <a:ext uri="{FF2B5EF4-FFF2-40B4-BE49-F238E27FC236}">
                      <a16:creationId xmlns:a16="http://schemas.microsoft.com/office/drawing/2014/main" id="{76447FBB-E401-02C2-3EF5-9D024A97362F}"/>
                    </a:ext>
                  </a:extLst>
                </p:cNvPr>
                <p:cNvPicPr/>
                <p:nvPr/>
              </p:nvPicPr>
              <p:blipFill>
                <a:blip r:embed="rId2"/>
                <a:srcRect l="7611" t="11817" r="57388" b="12245"/>
                <a:stretch/>
              </p:blipFill>
              <p:spPr>
                <a:xfrm>
                  <a:off x="5360400" y="3482280"/>
                  <a:ext cx="677160" cy="6717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4" name="Group 4">
                <a:extLst>
                  <a:ext uri="{FF2B5EF4-FFF2-40B4-BE49-F238E27FC236}">
                    <a16:creationId xmlns:a16="http://schemas.microsoft.com/office/drawing/2014/main" id="{5A1F76B3-73AB-14CE-82C0-62C7EB42983C}"/>
                  </a:ext>
                </a:extLst>
              </p:cNvPr>
              <p:cNvGrpSpPr/>
              <p:nvPr/>
            </p:nvGrpSpPr>
            <p:grpSpPr>
              <a:xfrm>
                <a:off x="9494400" y="3119040"/>
                <a:ext cx="1181280" cy="1176960"/>
                <a:chOff x="7120800" y="2339280"/>
                <a:chExt cx="885960" cy="882720"/>
              </a:xfrm>
            </p:grpSpPr>
            <p:sp>
              <p:nvSpPr>
                <p:cNvPr id="15" name="CustomShape 5">
                  <a:extLst>
                    <a:ext uri="{FF2B5EF4-FFF2-40B4-BE49-F238E27FC236}">
                      <a16:creationId xmlns:a16="http://schemas.microsoft.com/office/drawing/2014/main" id="{CA726E40-0FE1-1F6C-4275-CC533A62D38A}"/>
                    </a:ext>
                  </a:extLst>
                </p:cNvPr>
                <p:cNvSpPr/>
                <p:nvPr/>
              </p:nvSpPr>
              <p:spPr>
                <a:xfrm>
                  <a:off x="7120800" y="2339280"/>
                  <a:ext cx="885960" cy="88272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16" name="Grafik 27" descr="Internet Silhouette">
                  <a:extLst>
                    <a:ext uri="{FF2B5EF4-FFF2-40B4-BE49-F238E27FC236}">
                      <a16:creationId xmlns:a16="http://schemas.microsoft.com/office/drawing/2014/main" id="{50508926-2A6D-0556-EB18-24152F8D23BA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136280" y="2375640"/>
                  <a:ext cx="797400" cy="7974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7" name="CustomShape 6">
                <a:extLst>
                  <a:ext uri="{FF2B5EF4-FFF2-40B4-BE49-F238E27FC236}">
                    <a16:creationId xmlns:a16="http://schemas.microsoft.com/office/drawing/2014/main" id="{1E3943EE-DFAA-DBDD-0E9B-01D4FAB42B2A}"/>
                  </a:ext>
                </a:extLst>
              </p:cNvPr>
              <p:cNvSpPr/>
              <p:nvPr/>
            </p:nvSpPr>
            <p:spPr>
              <a:xfrm flipH="1" flipV="1">
                <a:off x="7985760" y="3364800"/>
                <a:ext cx="1409760" cy="527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" name="CustomShape 7">
                <a:extLst>
                  <a:ext uri="{FF2B5EF4-FFF2-40B4-BE49-F238E27FC236}">
                    <a16:creationId xmlns:a16="http://schemas.microsoft.com/office/drawing/2014/main" id="{6F5ECC2A-F367-AB19-CDFF-A06EA4D3A186}"/>
                  </a:ext>
                </a:extLst>
              </p:cNvPr>
              <p:cNvSpPr/>
              <p:nvPr/>
            </p:nvSpPr>
            <p:spPr>
              <a:xfrm>
                <a:off x="624480" y="1786560"/>
                <a:ext cx="4819200" cy="40665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" name="CustomShape 8">
                <a:extLst>
                  <a:ext uri="{FF2B5EF4-FFF2-40B4-BE49-F238E27FC236}">
                    <a16:creationId xmlns:a16="http://schemas.microsoft.com/office/drawing/2014/main" id="{7F1383C3-1FDF-8DAC-8224-288637A4B9BB}"/>
                  </a:ext>
                </a:extLst>
              </p:cNvPr>
              <p:cNvSpPr/>
              <p:nvPr/>
            </p:nvSpPr>
            <p:spPr>
              <a:xfrm>
                <a:off x="6133920" y="1786560"/>
                <a:ext cx="4819200" cy="40665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" name="CustomShape 9">
                <a:extLst>
                  <a:ext uri="{FF2B5EF4-FFF2-40B4-BE49-F238E27FC236}">
                    <a16:creationId xmlns:a16="http://schemas.microsoft.com/office/drawing/2014/main" id="{9E65344E-7244-44B7-0253-651500D0188E}"/>
                  </a:ext>
                </a:extLst>
              </p:cNvPr>
              <p:cNvSpPr/>
              <p:nvPr/>
            </p:nvSpPr>
            <p:spPr>
              <a:xfrm>
                <a:off x="989282" y="1910400"/>
                <a:ext cx="3946079" cy="5905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800" algn="ctr">
                  <a:lnSpc>
                    <a:spcPts val="3065"/>
                  </a:lnSpc>
                  <a:spcBef>
                    <a:spcPts val="639"/>
                  </a:spcBef>
                </a:pPr>
                <a:r>
                  <a:rPr lang="de-DE" sz="1400" b="1" strike="noStrike" spc="-9" dirty="0">
                    <a:solidFill>
                      <a:srgbClr val="003358"/>
                    </a:solidFill>
                    <a:latin typeface="Arial"/>
                  </a:rPr>
                  <a:t>Institution A</a:t>
                </a:r>
                <a:endParaRPr lang="en-US" sz="1400" b="0" strike="noStrike" spc="-1" dirty="0">
                  <a:latin typeface="Arial"/>
                </a:endParaRPr>
              </a:p>
            </p:txBody>
          </p:sp>
          <p:sp>
            <p:nvSpPr>
              <p:cNvPr id="21" name="CustomShape 10">
                <a:extLst>
                  <a:ext uri="{FF2B5EF4-FFF2-40B4-BE49-F238E27FC236}">
                    <a16:creationId xmlns:a16="http://schemas.microsoft.com/office/drawing/2014/main" id="{11CA30EA-9FBB-0491-611C-44FB3257B760}"/>
                  </a:ext>
                </a:extLst>
              </p:cNvPr>
              <p:cNvSpPr/>
              <p:nvPr/>
            </p:nvSpPr>
            <p:spPr>
              <a:xfrm>
                <a:off x="6728475" y="1862880"/>
                <a:ext cx="3849765" cy="5905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800" algn="ctr">
                  <a:lnSpc>
                    <a:spcPts val="3065"/>
                  </a:lnSpc>
                  <a:spcBef>
                    <a:spcPts val="639"/>
                  </a:spcBef>
                </a:pPr>
                <a:r>
                  <a:rPr lang="de-DE" sz="1400" b="1" strike="noStrike" spc="-9" dirty="0">
                    <a:solidFill>
                      <a:srgbClr val="003358"/>
                    </a:solidFill>
                    <a:latin typeface="Arial"/>
                  </a:rPr>
                  <a:t>Institution B</a:t>
                </a:r>
                <a:endParaRPr lang="en-US" sz="1400" b="0" strike="noStrike" spc="-1" dirty="0">
                  <a:latin typeface="Arial"/>
                </a:endParaRPr>
              </a:p>
            </p:txBody>
          </p:sp>
          <p:sp>
            <p:nvSpPr>
              <p:cNvPr id="22" name="CustomShape 11">
                <a:extLst>
                  <a:ext uri="{FF2B5EF4-FFF2-40B4-BE49-F238E27FC236}">
                    <a16:creationId xmlns:a16="http://schemas.microsoft.com/office/drawing/2014/main" id="{2684BFC8-EDD8-FF05-1CA1-59A6B5F96DC4}"/>
                  </a:ext>
                </a:extLst>
              </p:cNvPr>
              <p:cNvSpPr/>
              <p:nvPr/>
            </p:nvSpPr>
            <p:spPr>
              <a:xfrm flipH="1" flipV="1">
                <a:off x="4997760" y="3198240"/>
                <a:ext cx="1475040" cy="2577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" name="CustomShape 12">
                <a:extLst>
                  <a:ext uri="{FF2B5EF4-FFF2-40B4-BE49-F238E27FC236}">
                    <a16:creationId xmlns:a16="http://schemas.microsoft.com/office/drawing/2014/main" id="{291CCF8D-CAA3-F4C1-4584-F0AE50162F74}"/>
                  </a:ext>
                </a:extLst>
              </p:cNvPr>
              <p:cNvSpPr/>
              <p:nvPr/>
            </p:nvSpPr>
            <p:spPr>
              <a:xfrm flipH="1" flipV="1">
                <a:off x="2425440" y="3880800"/>
                <a:ext cx="4430880" cy="838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" name="CustomShape 13">
                <a:extLst>
                  <a:ext uri="{FF2B5EF4-FFF2-40B4-BE49-F238E27FC236}">
                    <a16:creationId xmlns:a16="http://schemas.microsoft.com/office/drawing/2014/main" id="{3D13BC99-0DB1-34BE-3079-257CE5B10C93}"/>
                  </a:ext>
                </a:extLst>
              </p:cNvPr>
              <p:cNvSpPr/>
              <p:nvPr/>
            </p:nvSpPr>
            <p:spPr>
              <a:xfrm flipH="1" flipV="1">
                <a:off x="1542720" y="4048320"/>
                <a:ext cx="1122720" cy="1017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" name="CustomShape 14">
                <a:extLst>
                  <a:ext uri="{FF2B5EF4-FFF2-40B4-BE49-F238E27FC236}">
                    <a16:creationId xmlns:a16="http://schemas.microsoft.com/office/drawing/2014/main" id="{9C5F6C7F-6817-4116-DF62-66AB8CF730A7}"/>
                  </a:ext>
                </a:extLst>
              </p:cNvPr>
              <p:cNvSpPr/>
              <p:nvPr/>
            </p:nvSpPr>
            <p:spPr>
              <a:xfrm flipH="1">
                <a:off x="4121760" y="5091360"/>
                <a:ext cx="2734560" cy="4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FC9578CB-BF9B-F073-0FA4-CE5FE8A3992B}"/>
                  </a:ext>
                </a:extLst>
              </p:cNvPr>
              <p:cNvGrpSpPr/>
              <p:nvPr/>
            </p:nvGrpSpPr>
            <p:grpSpPr>
              <a:xfrm>
                <a:off x="989280" y="2588160"/>
                <a:ext cx="1354080" cy="1348800"/>
                <a:chOff x="741960" y="1941120"/>
                <a:chExt cx="1015560" cy="1011600"/>
              </a:xfrm>
            </p:grpSpPr>
            <p:sp>
              <p:nvSpPr>
                <p:cNvPr id="27" name="CustomShape 16">
                  <a:extLst>
                    <a:ext uri="{FF2B5EF4-FFF2-40B4-BE49-F238E27FC236}">
                      <a16:creationId xmlns:a16="http://schemas.microsoft.com/office/drawing/2014/main" id="{2CD165E5-6893-4A03-D9EC-50DEEE3E64CE}"/>
                    </a:ext>
                  </a:extLst>
                </p:cNvPr>
                <p:cNvSpPr/>
                <p:nvPr/>
              </p:nvSpPr>
              <p:spPr>
                <a:xfrm>
                  <a:off x="741960" y="194112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28" name="Grafik 48" descr="Internet Silhouette">
                  <a:extLst>
                    <a:ext uri="{FF2B5EF4-FFF2-40B4-BE49-F238E27FC236}">
                      <a16:creationId xmlns:a16="http://schemas.microsoft.com/office/drawing/2014/main" id="{A3774D07-D0B9-2B66-27D0-4170FEDE0A3B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89840" y="199008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9" name="Group 17">
                <a:extLst>
                  <a:ext uri="{FF2B5EF4-FFF2-40B4-BE49-F238E27FC236}">
                    <a16:creationId xmlns:a16="http://schemas.microsoft.com/office/drawing/2014/main" id="{7B844EB2-340F-1C88-6F9C-30D762B1046E}"/>
                  </a:ext>
                </a:extLst>
              </p:cNvPr>
              <p:cNvGrpSpPr/>
              <p:nvPr/>
            </p:nvGrpSpPr>
            <p:grpSpPr>
              <a:xfrm>
                <a:off x="2726880" y="4392480"/>
                <a:ext cx="1354080" cy="1348800"/>
                <a:chOff x="2045160" y="3294360"/>
                <a:chExt cx="1015560" cy="1011600"/>
              </a:xfrm>
            </p:grpSpPr>
            <p:sp>
              <p:nvSpPr>
                <p:cNvPr id="30" name="CustomShape 18">
                  <a:extLst>
                    <a:ext uri="{FF2B5EF4-FFF2-40B4-BE49-F238E27FC236}">
                      <a16:creationId xmlns:a16="http://schemas.microsoft.com/office/drawing/2014/main" id="{5945E609-F0E7-9693-1A16-DFF052707988}"/>
                    </a:ext>
                  </a:extLst>
                </p:cNvPr>
                <p:cNvSpPr/>
                <p:nvPr/>
              </p:nvSpPr>
              <p:spPr>
                <a:xfrm>
                  <a:off x="2045160" y="329436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31" name="Grafik 51" descr="Prozessor Silhouette">
                  <a:extLst>
                    <a:ext uri="{FF2B5EF4-FFF2-40B4-BE49-F238E27FC236}">
                      <a16:creationId xmlns:a16="http://schemas.microsoft.com/office/drawing/2014/main" id="{7640DFBC-888F-981C-7E5F-95E66CA91F74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2076840" y="335124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2" name="Group 19">
                <a:extLst>
                  <a:ext uri="{FF2B5EF4-FFF2-40B4-BE49-F238E27FC236}">
                    <a16:creationId xmlns:a16="http://schemas.microsoft.com/office/drawing/2014/main" id="{8EF7076E-0E68-10ED-BC36-0C1C0D6A4FD0}"/>
                  </a:ext>
                </a:extLst>
              </p:cNvPr>
              <p:cNvGrpSpPr/>
              <p:nvPr/>
            </p:nvGrpSpPr>
            <p:grpSpPr>
              <a:xfrm>
                <a:off x="6569280" y="2638560"/>
                <a:ext cx="1354080" cy="1348800"/>
                <a:chOff x="4926960" y="1978920"/>
                <a:chExt cx="1015560" cy="1011600"/>
              </a:xfrm>
            </p:grpSpPr>
            <p:sp>
              <p:nvSpPr>
                <p:cNvPr id="33" name="CustomShape 20">
                  <a:extLst>
                    <a:ext uri="{FF2B5EF4-FFF2-40B4-BE49-F238E27FC236}">
                      <a16:creationId xmlns:a16="http://schemas.microsoft.com/office/drawing/2014/main" id="{1F2BC6F6-EB26-4F15-A24A-B21CE0196421}"/>
                    </a:ext>
                  </a:extLst>
                </p:cNvPr>
                <p:cNvSpPr/>
                <p:nvPr/>
              </p:nvSpPr>
              <p:spPr>
                <a:xfrm>
                  <a:off x="4926960" y="197892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34" name="Grafik 54" descr="Prozessor Silhouette">
                  <a:extLst>
                    <a:ext uri="{FF2B5EF4-FFF2-40B4-BE49-F238E27FC236}">
                      <a16:creationId xmlns:a16="http://schemas.microsoft.com/office/drawing/2014/main" id="{17D0E5C8-A66C-2F81-FA3E-B06C3C832C0E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4958640" y="203580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5" name="CustomShape 21">
                <a:extLst>
                  <a:ext uri="{FF2B5EF4-FFF2-40B4-BE49-F238E27FC236}">
                    <a16:creationId xmlns:a16="http://schemas.microsoft.com/office/drawing/2014/main" id="{BF387D0B-3B41-A35B-1FAD-B9BDF79A46F6}"/>
                  </a:ext>
                </a:extLst>
              </p:cNvPr>
              <p:cNvSpPr/>
              <p:nvPr/>
            </p:nvSpPr>
            <p:spPr>
              <a:xfrm>
                <a:off x="3454080" y="2535840"/>
                <a:ext cx="1354080" cy="13488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36" name="Grafik 56" descr="Roboterhand Silhouette">
                <a:extLst>
                  <a:ext uri="{FF2B5EF4-FFF2-40B4-BE49-F238E27FC236}">
                    <a16:creationId xmlns:a16="http://schemas.microsoft.com/office/drawing/2014/main" id="{2DD930B2-557D-1450-3C10-C1BBDA1F1D87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>
                <a:off x="3549120" y="2621280"/>
                <a:ext cx="1218720" cy="1218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64F5C3-C100-FF6D-1BAB-1C8B82B5B71D}"/>
                </a:ext>
              </a:extLst>
            </p:cNvPr>
            <p:cNvSpPr txBox="1"/>
            <p:nvPr/>
          </p:nvSpPr>
          <p:spPr>
            <a:xfrm>
              <a:off x="4895937" y="1714416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Institutionsübergreifend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5894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A23-2A98-B105-0ECE-F4BFBA2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3771F4-84FA-85C8-856E-2E0B28EB85C9}"/>
              </a:ext>
            </a:extLst>
          </p:cNvPr>
          <p:cNvGrpSpPr/>
          <p:nvPr/>
        </p:nvGrpSpPr>
        <p:grpSpPr>
          <a:xfrm>
            <a:off x="2749361" y="1469158"/>
            <a:ext cx="6829424" cy="4293468"/>
            <a:chOff x="2749361" y="1469158"/>
            <a:chExt cx="6829424" cy="429346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F1E0E2-F038-4155-C6CB-88392A7EA0AA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B41230-CF1F-905C-4923-ADCC5EB42133}"/>
                </a:ext>
              </a:extLst>
            </p:cNvPr>
            <p:cNvGrpSpPr/>
            <p:nvPr/>
          </p:nvGrpSpPr>
          <p:grpSpPr>
            <a:xfrm>
              <a:off x="3024351" y="2815142"/>
              <a:ext cx="6143298" cy="2418720"/>
              <a:chOff x="3024351" y="2815142"/>
              <a:chExt cx="6143298" cy="2418720"/>
            </a:xfrm>
          </p:grpSpPr>
          <p:grpSp>
            <p:nvGrpSpPr>
              <p:cNvPr id="4" name="Group 2">
                <a:extLst>
                  <a:ext uri="{FF2B5EF4-FFF2-40B4-BE49-F238E27FC236}">
                    <a16:creationId xmlns:a16="http://schemas.microsoft.com/office/drawing/2014/main" id="{1C56FE30-602A-D7EA-F919-737D2797EA15}"/>
                  </a:ext>
                </a:extLst>
              </p:cNvPr>
              <p:cNvGrpSpPr/>
              <p:nvPr/>
            </p:nvGrpSpPr>
            <p:grpSpPr>
              <a:xfrm>
                <a:off x="4144636" y="4182096"/>
                <a:ext cx="912444" cy="909304"/>
                <a:chOff x="1881000" y="3063600"/>
                <a:chExt cx="1150560" cy="1146600"/>
              </a:xfrm>
            </p:grpSpPr>
            <p:sp>
              <p:nvSpPr>
                <p:cNvPr id="5" name="CustomShape 3">
                  <a:extLst>
                    <a:ext uri="{FF2B5EF4-FFF2-40B4-BE49-F238E27FC236}">
                      <a16:creationId xmlns:a16="http://schemas.microsoft.com/office/drawing/2014/main" id="{0B030F65-F93C-49F7-C5A8-3982F9F8511B}"/>
                    </a:ext>
                  </a:extLst>
                </p:cNvPr>
                <p:cNvSpPr/>
                <p:nvPr/>
              </p:nvSpPr>
              <p:spPr>
                <a:xfrm>
                  <a:off x="1881000" y="3063600"/>
                  <a:ext cx="1150560" cy="1146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6" name="Grafik 20" descr="Prozessor Silhouette">
                  <a:extLst>
                    <a:ext uri="{FF2B5EF4-FFF2-40B4-BE49-F238E27FC236}">
                      <a16:creationId xmlns:a16="http://schemas.microsoft.com/office/drawing/2014/main" id="{0AA3E054-28FB-1EA9-3E5F-3FA2433E5E7B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1934640" y="3105720"/>
                  <a:ext cx="1035720" cy="10357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D96F5D6D-D70D-0041-3D71-FAB009F36E54}"/>
                  </a:ext>
                </a:extLst>
              </p:cNvPr>
              <p:cNvGrpSpPr/>
              <p:nvPr/>
            </p:nvGrpSpPr>
            <p:grpSpPr>
              <a:xfrm>
                <a:off x="6536805" y="4183809"/>
                <a:ext cx="960122" cy="945276"/>
                <a:chOff x="4897440" y="3065760"/>
                <a:chExt cx="1210680" cy="1191960"/>
              </a:xfrm>
            </p:grpSpPr>
            <p:sp>
              <p:nvSpPr>
                <p:cNvPr id="8" name="CustomShape 5">
                  <a:extLst>
                    <a:ext uri="{FF2B5EF4-FFF2-40B4-BE49-F238E27FC236}">
                      <a16:creationId xmlns:a16="http://schemas.microsoft.com/office/drawing/2014/main" id="{6AF6F215-75A5-A2A5-7057-CAD69A58081D}"/>
                    </a:ext>
                  </a:extLst>
                </p:cNvPr>
                <p:cNvSpPr/>
                <p:nvPr/>
              </p:nvSpPr>
              <p:spPr>
                <a:xfrm>
                  <a:off x="4897440" y="3065760"/>
                  <a:ext cx="1210680" cy="119196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10" name="Grafik 23">
                  <a:extLst>
                    <a:ext uri="{FF2B5EF4-FFF2-40B4-BE49-F238E27FC236}">
                      <a16:creationId xmlns:a16="http://schemas.microsoft.com/office/drawing/2014/main" id="{65EB20B9-7D8B-CF5B-6EF8-3D216F7F6861}"/>
                    </a:ext>
                  </a:extLst>
                </p:cNvPr>
                <p:cNvPicPr/>
                <p:nvPr/>
              </p:nvPicPr>
              <p:blipFill>
                <a:blip r:embed="rId3"/>
                <a:srcRect l="7611" t="11817" r="57388" b="12245"/>
                <a:stretch/>
              </p:blipFill>
              <p:spPr>
                <a:xfrm>
                  <a:off x="5050080" y="3160440"/>
                  <a:ext cx="958320" cy="9507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8" name="CustomShape 6">
                <a:extLst>
                  <a:ext uri="{FF2B5EF4-FFF2-40B4-BE49-F238E27FC236}">
                    <a16:creationId xmlns:a16="http://schemas.microsoft.com/office/drawing/2014/main" id="{CEE512D4-4EDB-A4C5-1529-FF1C1FE6CEDC}"/>
                  </a:ext>
                </a:extLst>
              </p:cNvPr>
              <p:cNvSpPr/>
              <p:nvPr/>
            </p:nvSpPr>
            <p:spPr>
              <a:xfrm flipH="1">
                <a:off x="5129882" y="4594637"/>
                <a:ext cx="1299577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CustomShape 7">
                <a:extLst>
                  <a:ext uri="{FF2B5EF4-FFF2-40B4-BE49-F238E27FC236}">
                    <a16:creationId xmlns:a16="http://schemas.microsoft.com/office/drawing/2014/main" id="{475AF4A9-893A-6508-C3AF-32A5CB7D1B28}"/>
                  </a:ext>
                </a:extLst>
              </p:cNvPr>
              <p:cNvSpPr/>
              <p:nvPr/>
            </p:nvSpPr>
            <p:spPr>
              <a:xfrm flipH="1">
                <a:off x="7543178" y="4160969"/>
                <a:ext cx="440520" cy="2997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CustomShape 8">
                <a:extLst>
                  <a:ext uri="{FF2B5EF4-FFF2-40B4-BE49-F238E27FC236}">
                    <a16:creationId xmlns:a16="http://schemas.microsoft.com/office/drawing/2014/main" id="{36E8D8BB-542E-17CF-BB04-FF01EF71CED3}"/>
                  </a:ext>
                </a:extLst>
              </p:cNvPr>
              <p:cNvSpPr/>
              <p:nvPr/>
            </p:nvSpPr>
            <p:spPr>
              <a:xfrm>
                <a:off x="3024351" y="2815142"/>
                <a:ext cx="2866378" cy="241872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CustomShape 9">
                <a:extLst>
                  <a:ext uri="{FF2B5EF4-FFF2-40B4-BE49-F238E27FC236}">
                    <a16:creationId xmlns:a16="http://schemas.microsoft.com/office/drawing/2014/main" id="{3D71B807-D665-EB4D-1F90-1A31EB9ED18B}"/>
                  </a:ext>
                </a:extLst>
              </p:cNvPr>
              <p:cNvSpPr/>
              <p:nvPr/>
            </p:nvSpPr>
            <p:spPr>
              <a:xfrm>
                <a:off x="6301271" y="2815142"/>
                <a:ext cx="2866378" cy="241872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" name="CustomShape 10">
                <a:extLst>
                  <a:ext uri="{FF2B5EF4-FFF2-40B4-BE49-F238E27FC236}">
                    <a16:creationId xmlns:a16="http://schemas.microsoft.com/office/drawing/2014/main" id="{E6DDB822-61BC-132A-1D9C-D485E600ADE7}"/>
                  </a:ext>
                </a:extLst>
              </p:cNvPr>
              <p:cNvSpPr/>
              <p:nvPr/>
            </p:nvSpPr>
            <p:spPr>
              <a:xfrm>
                <a:off x="3238500" y="2877130"/>
                <a:ext cx="2314575" cy="339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800" algn="ctr">
                  <a:lnSpc>
                    <a:spcPts val="3065"/>
                  </a:lnSpc>
                  <a:spcBef>
                    <a:spcPts val="639"/>
                  </a:spcBef>
                </a:pPr>
                <a:r>
                  <a:rPr lang="de-DE" sz="1400" b="1" strike="noStrike" spc="-9" dirty="0">
                    <a:solidFill>
                      <a:srgbClr val="003358"/>
                    </a:solidFill>
                    <a:latin typeface="Arial"/>
                  </a:rPr>
                  <a:t>Take Home Lab</a:t>
                </a:r>
                <a:endParaRPr lang="en-US" sz="1400" b="0" strike="noStrike" spc="-1" dirty="0">
                  <a:latin typeface="Arial"/>
                </a:endParaRPr>
              </a:p>
            </p:txBody>
          </p:sp>
          <p:pic>
            <p:nvPicPr>
              <p:cNvPr id="43" name="Picture 2" descr="Arduino® A000073 Uno Rev3 SMD Microcontroller Board | Conrad.com">
                <a:extLst>
                  <a:ext uri="{FF2B5EF4-FFF2-40B4-BE49-F238E27FC236}">
                    <a16:creationId xmlns:a16="http://schemas.microsoft.com/office/drawing/2014/main" id="{D9BB24C0-248E-CCD1-264E-2ADAD9BAE9C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3162816" y="3245670"/>
                <a:ext cx="1165679" cy="91501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Line 11">
                <a:extLst>
                  <a:ext uri="{FF2B5EF4-FFF2-40B4-BE49-F238E27FC236}">
                    <a16:creationId xmlns:a16="http://schemas.microsoft.com/office/drawing/2014/main" id="{2C83D117-64D2-FCB9-1547-25BF3AD58F2B}"/>
                  </a:ext>
                </a:extLst>
              </p:cNvPr>
              <p:cNvSpPr/>
              <p:nvPr/>
            </p:nvSpPr>
            <p:spPr>
              <a:xfrm>
                <a:off x="3928802" y="3854632"/>
                <a:ext cx="350589" cy="601254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5" name="Line 12">
                <a:extLst>
                  <a:ext uri="{FF2B5EF4-FFF2-40B4-BE49-F238E27FC236}">
                    <a16:creationId xmlns:a16="http://schemas.microsoft.com/office/drawing/2014/main" id="{C7F8569E-D174-C3BE-3FDD-8711081484BE}"/>
                  </a:ext>
                </a:extLst>
              </p:cNvPr>
              <p:cNvSpPr/>
              <p:nvPr/>
            </p:nvSpPr>
            <p:spPr>
              <a:xfrm>
                <a:off x="4228287" y="3649361"/>
                <a:ext cx="471639" cy="675197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6" name="Line 13">
                <a:extLst>
                  <a:ext uri="{FF2B5EF4-FFF2-40B4-BE49-F238E27FC236}">
                    <a16:creationId xmlns:a16="http://schemas.microsoft.com/office/drawing/2014/main" id="{B67F0421-84DA-D350-27AA-2B9FE75DA92A}"/>
                  </a:ext>
                </a:extLst>
              </p:cNvPr>
              <p:cNvSpPr/>
              <p:nvPr/>
            </p:nvSpPr>
            <p:spPr>
              <a:xfrm flipH="1" flipV="1">
                <a:off x="3745513" y="3357869"/>
                <a:ext cx="678623" cy="962692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7" name="CustomShape 14">
                <a:extLst>
                  <a:ext uri="{FF2B5EF4-FFF2-40B4-BE49-F238E27FC236}">
                    <a16:creationId xmlns:a16="http://schemas.microsoft.com/office/drawing/2014/main" id="{1EFB971C-9710-9B87-1AE7-683BF4779D84}"/>
                  </a:ext>
                </a:extLst>
              </p:cNvPr>
              <p:cNvSpPr/>
              <p:nvPr/>
            </p:nvSpPr>
            <p:spPr>
              <a:xfrm>
                <a:off x="6536805" y="2860589"/>
                <a:ext cx="2292869" cy="339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800" algn="ctr">
                  <a:lnSpc>
                    <a:spcPts val="3065"/>
                  </a:lnSpc>
                  <a:spcBef>
                    <a:spcPts val="639"/>
                  </a:spcBef>
                </a:pPr>
                <a:r>
                  <a:rPr lang="de-DE" sz="1400" b="1" strike="noStrike" spc="-9" dirty="0">
                    <a:solidFill>
                      <a:srgbClr val="003358"/>
                    </a:solidFill>
                    <a:latin typeface="Arial"/>
                  </a:rPr>
                  <a:t>Remote Lab</a:t>
                </a:r>
                <a:endParaRPr lang="en-US" sz="1400" b="0" strike="noStrike" spc="-1" dirty="0">
                  <a:latin typeface="Arial"/>
                </a:endParaRPr>
              </a:p>
            </p:txBody>
          </p:sp>
          <p:grpSp>
            <p:nvGrpSpPr>
              <p:cNvPr id="48" name="Group 15">
                <a:extLst>
                  <a:ext uri="{FF2B5EF4-FFF2-40B4-BE49-F238E27FC236}">
                    <a16:creationId xmlns:a16="http://schemas.microsoft.com/office/drawing/2014/main" id="{0D2942C6-B142-66CD-13C6-9025C45154C2}"/>
                  </a:ext>
                </a:extLst>
              </p:cNvPr>
              <p:cNvGrpSpPr/>
              <p:nvPr/>
            </p:nvGrpSpPr>
            <p:grpSpPr>
              <a:xfrm>
                <a:off x="8031376" y="3219689"/>
                <a:ext cx="999235" cy="995524"/>
                <a:chOff x="6782040" y="1850040"/>
                <a:chExt cx="1260000" cy="1255320"/>
              </a:xfrm>
            </p:grpSpPr>
            <p:sp>
              <p:nvSpPr>
                <p:cNvPr id="49" name="CustomShape 16">
                  <a:extLst>
                    <a:ext uri="{FF2B5EF4-FFF2-40B4-BE49-F238E27FC236}">
                      <a16:creationId xmlns:a16="http://schemas.microsoft.com/office/drawing/2014/main" id="{0C2C78F4-6CBB-6E70-0064-7FD41470021B}"/>
                    </a:ext>
                  </a:extLst>
                </p:cNvPr>
                <p:cNvSpPr/>
                <p:nvPr/>
              </p:nvSpPr>
              <p:spPr>
                <a:xfrm>
                  <a:off x="6782040" y="1850040"/>
                  <a:ext cx="1260000" cy="125532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50" name="Grafik 38" descr="Internet Silhouette">
                  <a:extLst>
                    <a:ext uri="{FF2B5EF4-FFF2-40B4-BE49-F238E27FC236}">
                      <a16:creationId xmlns:a16="http://schemas.microsoft.com/office/drawing/2014/main" id="{3B073522-0596-C25D-4BF2-59262A0292E1}"/>
                    </a:ext>
                  </a:extLst>
                </p:cNvPr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6841440" y="1910520"/>
                  <a:ext cx="1134000" cy="1134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C968CF-AF0F-AF54-4FAC-46FC22C70E13}"/>
                </a:ext>
              </a:extLst>
            </p:cNvPr>
            <p:cNvSpPr txBox="1"/>
            <p:nvPr/>
          </p:nvSpPr>
          <p:spPr>
            <a:xfrm>
              <a:off x="5054634" y="1732380"/>
              <a:ext cx="2218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Standortunabhängig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31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183F-D882-09B5-BC7C-909FB2D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1D5E6-6D05-5632-2238-C9E733761F41}"/>
              </a:ext>
            </a:extLst>
          </p:cNvPr>
          <p:cNvGrpSpPr/>
          <p:nvPr/>
        </p:nvGrpSpPr>
        <p:grpSpPr>
          <a:xfrm>
            <a:off x="5879348" y="3525602"/>
            <a:ext cx="3704440" cy="2328878"/>
            <a:chOff x="2749361" y="1469158"/>
            <a:chExt cx="6829425" cy="42934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BAFF85-5B17-D47F-01AA-23177F462704}"/>
                </a:ext>
              </a:extLst>
            </p:cNvPr>
            <p:cNvSpPr/>
            <p:nvPr/>
          </p:nvSpPr>
          <p:spPr>
            <a:xfrm>
              <a:off x="2749361" y="1469158"/>
              <a:ext cx="6829425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3F04FB-1FDE-90B9-87AA-5D1B463CDC74}"/>
                </a:ext>
              </a:extLst>
            </p:cNvPr>
            <p:cNvGrpSpPr/>
            <p:nvPr/>
          </p:nvGrpSpPr>
          <p:grpSpPr>
            <a:xfrm>
              <a:off x="3024351" y="2815142"/>
              <a:ext cx="6143298" cy="2418720"/>
              <a:chOff x="3024351" y="2815142"/>
              <a:chExt cx="6143298" cy="2418720"/>
            </a:xfrm>
          </p:grpSpPr>
          <p:grpSp>
            <p:nvGrpSpPr>
              <p:cNvPr id="8" name="Group 2">
                <a:extLst>
                  <a:ext uri="{FF2B5EF4-FFF2-40B4-BE49-F238E27FC236}">
                    <a16:creationId xmlns:a16="http://schemas.microsoft.com/office/drawing/2014/main" id="{F0194BC3-36AE-E81F-32F4-2DDE07F156C2}"/>
                  </a:ext>
                </a:extLst>
              </p:cNvPr>
              <p:cNvGrpSpPr/>
              <p:nvPr/>
            </p:nvGrpSpPr>
            <p:grpSpPr>
              <a:xfrm>
                <a:off x="4144636" y="4182096"/>
                <a:ext cx="912444" cy="909304"/>
                <a:chOff x="1881000" y="3063600"/>
                <a:chExt cx="1150560" cy="1146600"/>
              </a:xfrm>
            </p:grpSpPr>
            <p:sp>
              <p:nvSpPr>
                <p:cNvPr id="25" name="CustomShape 3">
                  <a:extLst>
                    <a:ext uri="{FF2B5EF4-FFF2-40B4-BE49-F238E27FC236}">
                      <a16:creationId xmlns:a16="http://schemas.microsoft.com/office/drawing/2014/main" id="{2E20F3B9-2189-312E-0B8C-26DAC1D9CF44}"/>
                    </a:ext>
                  </a:extLst>
                </p:cNvPr>
                <p:cNvSpPr/>
                <p:nvPr/>
              </p:nvSpPr>
              <p:spPr>
                <a:xfrm>
                  <a:off x="1881000" y="3063600"/>
                  <a:ext cx="1150560" cy="1146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26" name="Grafik 20" descr="Prozessor Silhouette">
                  <a:extLst>
                    <a:ext uri="{FF2B5EF4-FFF2-40B4-BE49-F238E27FC236}">
                      <a16:creationId xmlns:a16="http://schemas.microsoft.com/office/drawing/2014/main" id="{CD0DCB8F-AD63-BA29-148A-90123FF72FFB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1934640" y="3105720"/>
                  <a:ext cx="1035720" cy="10357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" name="Group 4">
                <a:extLst>
                  <a:ext uri="{FF2B5EF4-FFF2-40B4-BE49-F238E27FC236}">
                    <a16:creationId xmlns:a16="http://schemas.microsoft.com/office/drawing/2014/main" id="{57EDEB4D-784D-0DA7-A3BE-A7928739B14E}"/>
                  </a:ext>
                </a:extLst>
              </p:cNvPr>
              <p:cNvGrpSpPr/>
              <p:nvPr/>
            </p:nvGrpSpPr>
            <p:grpSpPr>
              <a:xfrm>
                <a:off x="6536805" y="4183809"/>
                <a:ext cx="960122" cy="945276"/>
                <a:chOff x="4897440" y="3065760"/>
                <a:chExt cx="1210680" cy="1191960"/>
              </a:xfrm>
            </p:grpSpPr>
            <p:sp>
              <p:nvSpPr>
                <p:cNvPr id="23" name="CustomShape 5">
                  <a:extLst>
                    <a:ext uri="{FF2B5EF4-FFF2-40B4-BE49-F238E27FC236}">
                      <a16:creationId xmlns:a16="http://schemas.microsoft.com/office/drawing/2014/main" id="{7D688A50-CF1D-22C6-B765-1D0147616A4E}"/>
                    </a:ext>
                  </a:extLst>
                </p:cNvPr>
                <p:cNvSpPr/>
                <p:nvPr/>
              </p:nvSpPr>
              <p:spPr>
                <a:xfrm>
                  <a:off x="4897440" y="3065760"/>
                  <a:ext cx="1210680" cy="119196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24" name="Grafik 23">
                  <a:extLst>
                    <a:ext uri="{FF2B5EF4-FFF2-40B4-BE49-F238E27FC236}">
                      <a16:creationId xmlns:a16="http://schemas.microsoft.com/office/drawing/2014/main" id="{2F5105C0-59A5-14A7-ECD1-EDD4B3152FF5}"/>
                    </a:ext>
                  </a:extLst>
                </p:cNvPr>
                <p:cNvPicPr/>
                <p:nvPr/>
              </p:nvPicPr>
              <p:blipFill>
                <a:blip r:embed="rId3"/>
                <a:srcRect l="7611" t="11817" r="57388" b="12245"/>
                <a:stretch/>
              </p:blipFill>
              <p:spPr>
                <a:xfrm>
                  <a:off x="5050080" y="3160440"/>
                  <a:ext cx="958320" cy="9507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AAB1E13C-6A19-B5F6-CF1F-0B7164B7D4C7}"/>
                  </a:ext>
                </a:extLst>
              </p:cNvPr>
              <p:cNvSpPr/>
              <p:nvPr/>
            </p:nvSpPr>
            <p:spPr>
              <a:xfrm flipH="1">
                <a:off x="5129882" y="4594637"/>
                <a:ext cx="1299577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" name="CustomShape 7">
                <a:extLst>
                  <a:ext uri="{FF2B5EF4-FFF2-40B4-BE49-F238E27FC236}">
                    <a16:creationId xmlns:a16="http://schemas.microsoft.com/office/drawing/2014/main" id="{EBF4A519-B0DF-BF1A-B743-622A9D8723A1}"/>
                  </a:ext>
                </a:extLst>
              </p:cNvPr>
              <p:cNvSpPr/>
              <p:nvPr/>
            </p:nvSpPr>
            <p:spPr>
              <a:xfrm flipH="1">
                <a:off x="7543178" y="4160969"/>
                <a:ext cx="440520" cy="2997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" name="CustomShape 8">
                <a:extLst>
                  <a:ext uri="{FF2B5EF4-FFF2-40B4-BE49-F238E27FC236}">
                    <a16:creationId xmlns:a16="http://schemas.microsoft.com/office/drawing/2014/main" id="{A40308B1-4B26-F981-B548-7647414468A0}"/>
                  </a:ext>
                </a:extLst>
              </p:cNvPr>
              <p:cNvSpPr/>
              <p:nvPr/>
            </p:nvSpPr>
            <p:spPr>
              <a:xfrm>
                <a:off x="3024351" y="2815142"/>
                <a:ext cx="2866378" cy="241872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CustomShape 9">
                <a:extLst>
                  <a:ext uri="{FF2B5EF4-FFF2-40B4-BE49-F238E27FC236}">
                    <a16:creationId xmlns:a16="http://schemas.microsoft.com/office/drawing/2014/main" id="{310A5835-FCC4-9B3F-7D8B-45C21E78F3F7}"/>
                  </a:ext>
                </a:extLst>
              </p:cNvPr>
              <p:cNvSpPr/>
              <p:nvPr/>
            </p:nvSpPr>
            <p:spPr>
              <a:xfrm>
                <a:off x="6301271" y="2815142"/>
                <a:ext cx="2866378" cy="241872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5" name="Picture 2" descr="Arduino® A000073 Uno Rev3 SMD Microcontroller Board | Conrad.com">
                <a:extLst>
                  <a:ext uri="{FF2B5EF4-FFF2-40B4-BE49-F238E27FC236}">
                    <a16:creationId xmlns:a16="http://schemas.microsoft.com/office/drawing/2014/main" id="{D1DACF82-3109-F776-6519-67103F4D35D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3162816" y="3245670"/>
                <a:ext cx="1165679" cy="91501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3829FDA-9D07-86A0-3C86-25FD20C4E987}"/>
                  </a:ext>
                </a:extLst>
              </p:cNvPr>
              <p:cNvSpPr/>
              <p:nvPr/>
            </p:nvSpPr>
            <p:spPr>
              <a:xfrm>
                <a:off x="3928802" y="3854632"/>
                <a:ext cx="350589" cy="601254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" name="Line 12">
                <a:extLst>
                  <a:ext uri="{FF2B5EF4-FFF2-40B4-BE49-F238E27FC236}">
                    <a16:creationId xmlns:a16="http://schemas.microsoft.com/office/drawing/2014/main" id="{1743D926-30A0-004E-FD1E-99082683F2D9}"/>
                  </a:ext>
                </a:extLst>
              </p:cNvPr>
              <p:cNvSpPr/>
              <p:nvPr/>
            </p:nvSpPr>
            <p:spPr>
              <a:xfrm>
                <a:off x="4228287" y="3649361"/>
                <a:ext cx="471639" cy="675197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3A92D397-B8BD-229A-72BC-80EC2C20F21F}"/>
                  </a:ext>
                </a:extLst>
              </p:cNvPr>
              <p:cNvSpPr/>
              <p:nvPr/>
            </p:nvSpPr>
            <p:spPr>
              <a:xfrm flipH="1" flipV="1">
                <a:off x="3745513" y="3357869"/>
                <a:ext cx="678623" cy="962692"/>
              </a:xfrm>
              <a:prstGeom prst="line">
                <a:avLst/>
              </a:prstGeom>
              <a:ln w="1908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grpSp>
            <p:nvGrpSpPr>
              <p:cNvPr id="20" name="Group 15">
                <a:extLst>
                  <a:ext uri="{FF2B5EF4-FFF2-40B4-BE49-F238E27FC236}">
                    <a16:creationId xmlns:a16="http://schemas.microsoft.com/office/drawing/2014/main" id="{A010CF1D-FAA9-CBA5-17EA-0E1FAE4EEBDE}"/>
                  </a:ext>
                </a:extLst>
              </p:cNvPr>
              <p:cNvGrpSpPr/>
              <p:nvPr/>
            </p:nvGrpSpPr>
            <p:grpSpPr>
              <a:xfrm>
                <a:off x="8031376" y="3219689"/>
                <a:ext cx="999235" cy="995524"/>
                <a:chOff x="6782040" y="1850040"/>
                <a:chExt cx="1260000" cy="1255320"/>
              </a:xfrm>
            </p:grpSpPr>
            <p:sp>
              <p:nvSpPr>
                <p:cNvPr id="21" name="CustomShape 16">
                  <a:extLst>
                    <a:ext uri="{FF2B5EF4-FFF2-40B4-BE49-F238E27FC236}">
                      <a16:creationId xmlns:a16="http://schemas.microsoft.com/office/drawing/2014/main" id="{B5CAB252-328E-46FD-4657-1538403E3899}"/>
                    </a:ext>
                  </a:extLst>
                </p:cNvPr>
                <p:cNvSpPr/>
                <p:nvPr/>
              </p:nvSpPr>
              <p:spPr>
                <a:xfrm>
                  <a:off x="6782040" y="1850040"/>
                  <a:ext cx="1260000" cy="125532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22" name="Grafik 38" descr="Internet Silhouette">
                  <a:extLst>
                    <a:ext uri="{FF2B5EF4-FFF2-40B4-BE49-F238E27FC236}">
                      <a16:creationId xmlns:a16="http://schemas.microsoft.com/office/drawing/2014/main" id="{CC49D78E-3ADB-5F1A-C92D-258A79589491}"/>
                    </a:ext>
                  </a:extLst>
                </p:cNvPr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6841440" y="1910520"/>
                  <a:ext cx="1134000" cy="1134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5507B2-8EFA-C29B-0A99-3705960DB053}"/>
                </a:ext>
              </a:extLst>
            </p:cNvPr>
            <p:cNvSpPr txBox="1"/>
            <p:nvPr/>
          </p:nvSpPr>
          <p:spPr>
            <a:xfrm>
              <a:off x="4457539" y="1732380"/>
              <a:ext cx="221887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Standortunabhängig</a:t>
              </a:r>
              <a:endParaRPr lang="en-DE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22EC89-75DF-75FD-CBD2-62B4419A5C53}"/>
              </a:ext>
            </a:extLst>
          </p:cNvPr>
          <p:cNvGrpSpPr/>
          <p:nvPr/>
        </p:nvGrpSpPr>
        <p:grpSpPr>
          <a:xfrm>
            <a:off x="2181733" y="3521478"/>
            <a:ext cx="3704439" cy="2328877"/>
            <a:chOff x="2749361" y="1469158"/>
            <a:chExt cx="6829424" cy="4293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3D5CAE-0507-2ABD-5035-4F05C4EA6125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C1CFDE-AAF0-8A02-E127-68CC39022329}"/>
                </a:ext>
              </a:extLst>
            </p:cNvPr>
            <p:cNvGrpSpPr/>
            <p:nvPr/>
          </p:nvGrpSpPr>
          <p:grpSpPr>
            <a:xfrm>
              <a:off x="3230434" y="2550054"/>
              <a:ext cx="5928720" cy="2334237"/>
              <a:chOff x="624480" y="1786560"/>
              <a:chExt cx="10328640" cy="4066560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3451BE17-94BD-F8E1-0037-F831FD7D5F01}"/>
                  </a:ext>
                </a:extLst>
              </p:cNvPr>
              <p:cNvGrpSpPr/>
              <p:nvPr/>
            </p:nvGrpSpPr>
            <p:grpSpPr>
              <a:xfrm>
                <a:off x="7003200" y="4553760"/>
                <a:ext cx="1140960" cy="1123200"/>
                <a:chOff x="5252400" y="3415320"/>
                <a:chExt cx="855720" cy="842400"/>
              </a:xfrm>
            </p:grpSpPr>
            <p:sp>
              <p:nvSpPr>
                <p:cNvPr id="55" name="CustomShape 3">
                  <a:extLst>
                    <a:ext uri="{FF2B5EF4-FFF2-40B4-BE49-F238E27FC236}">
                      <a16:creationId xmlns:a16="http://schemas.microsoft.com/office/drawing/2014/main" id="{AABA7BEA-97C4-B77F-46CA-F44FA8901BBD}"/>
                    </a:ext>
                  </a:extLst>
                </p:cNvPr>
                <p:cNvSpPr/>
                <p:nvPr/>
              </p:nvSpPr>
              <p:spPr>
                <a:xfrm>
                  <a:off x="5252400" y="3415320"/>
                  <a:ext cx="855720" cy="8424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56" name="Grafik 24">
                  <a:extLst>
                    <a:ext uri="{FF2B5EF4-FFF2-40B4-BE49-F238E27FC236}">
                      <a16:creationId xmlns:a16="http://schemas.microsoft.com/office/drawing/2014/main" id="{E1439523-D072-9490-D766-1284972DB713}"/>
                    </a:ext>
                  </a:extLst>
                </p:cNvPr>
                <p:cNvPicPr/>
                <p:nvPr/>
              </p:nvPicPr>
              <p:blipFill>
                <a:blip r:embed="rId3"/>
                <a:srcRect l="7611" t="11817" r="57388" b="12245"/>
                <a:stretch/>
              </p:blipFill>
              <p:spPr>
                <a:xfrm>
                  <a:off x="5360400" y="3482280"/>
                  <a:ext cx="677160" cy="6717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2" name="Group 4">
                <a:extLst>
                  <a:ext uri="{FF2B5EF4-FFF2-40B4-BE49-F238E27FC236}">
                    <a16:creationId xmlns:a16="http://schemas.microsoft.com/office/drawing/2014/main" id="{6176FA18-5F5C-C37B-126D-D45EA618272E}"/>
                  </a:ext>
                </a:extLst>
              </p:cNvPr>
              <p:cNvGrpSpPr/>
              <p:nvPr/>
            </p:nvGrpSpPr>
            <p:grpSpPr>
              <a:xfrm>
                <a:off x="9494400" y="3119040"/>
                <a:ext cx="1181280" cy="1176960"/>
                <a:chOff x="7120800" y="2339280"/>
                <a:chExt cx="885960" cy="882720"/>
              </a:xfrm>
            </p:grpSpPr>
            <p:sp>
              <p:nvSpPr>
                <p:cNvPr id="53" name="CustomShape 5">
                  <a:extLst>
                    <a:ext uri="{FF2B5EF4-FFF2-40B4-BE49-F238E27FC236}">
                      <a16:creationId xmlns:a16="http://schemas.microsoft.com/office/drawing/2014/main" id="{59BEC25E-D62D-3B07-796E-CB3CED566DA4}"/>
                    </a:ext>
                  </a:extLst>
                </p:cNvPr>
                <p:cNvSpPr/>
                <p:nvPr/>
              </p:nvSpPr>
              <p:spPr>
                <a:xfrm>
                  <a:off x="7120800" y="2339280"/>
                  <a:ext cx="885960" cy="88272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54" name="Grafik 27" descr="Internet Silhouette">
                  <a:extLst>
                    <a:ext uri="{FF2B5EF4-FFF2-40B4-BE49-F238E27FC236}">
                      <a16:creationId xmlns:a16="http://schemas.microsoft.com/office/drawing/2014/main" id="{018982B9-7791-897B-92BB-B1BC96FAB2E4}"/>
                    </a:ext>
                  </a:extLst>
                </p:cNvPr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136280" y="2375640"/>
                  <a:ext cx="797400" cy="7974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3" name="CustomShape 6">
                <a:extLst>
                  <a:ext uri="{FF2B5EF4-FFF2-40B4-BE49-F238E27FC236}">
                    <a16:creationId xmlns:a16="http://schemas.microsoft.com/office/drawing/2014/main" id="{B2C7F1D2-C024-F2A6-FFA0-75B646415F4C}"/>
                  </a:ext>
                </a:extLst>
              </p:cNvPr>
              <p:cNvSpPr/>
              <p:nvPr/>
            </p:nvSpPr>
            <p:spPr>
              <a:xfrm flipH="1" flipV="1">
                <a:off x="7985760" y="3364800"/>
                <a:ext cx="1409760" cy="527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CustomShape 7">
                <a:extLst>
                  <a:ext uri="{FF2B5EF4-FFF2-40B4-BE49-F238E27FC236}">
                    <a16:creationId xmlns:a16="http://schemas.microsoft.com/office/drawing/2014/main" id="{F2128EA9-AE61-2F0B-6243-3435B93E80F6}"/>
                  </a:ext>
                </a:extLst>
              </p:cNvPr>
              <p:cNvSpPr/>
              <p:nvPr/>
            </p:nvSpPr>
            <p:spPr>
              <a:xfrm>
                <a:off x="624480" y="1786560"/>
                <a:ext cx="4819200" cy="40665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CustomShape 8">
                <a:extLst>
                  <a:ext uri="{FF2B5EF4-FFF2-40B4-BE49-F238E27FC236}">
                    <a16:creationId xmlns:a16="http://schemas.microsoft.com/office/drawing/2014/main" id="{CA540A67-8E79-3990-40FC-0139AAFA9B50}"/>
                  </a:ext>
                </a:extLst>
              </p:cNvPr>
              <p:cNvSpPr/>
              <p:nvPr/>
            </p:nvSpPr>
            <p:spPr>
              <a:xfrm>
                <a:off x="6133920" y="1786560"/>
                <a:ext cx="4819200" cy="40665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" name="CustomShape 11">
                <a:extLst>
                  <a:ext uri="{FF2B5EF4-FFF2-40B4-BE49-F238E27FC236}">
                    <a16:creationId xmlns:a16="http://schemas.microsoft.com/office/drawing/2014/main" id="{4BADA511-C0D9-A2AF-E481-6F5E6D732C72}"/>
                  </a:ext>
                </a:extLst>
              </p:cNvPr>
              <p:cNvSpPr/>
              <p:nvPr/>
            </p:nvSpPr>
            <p:spPr>
              <a:xfrm flipH="1" flipV="1">
                <a:off x="4997760" y="3198240"/>
                <a:ext cx="1475040" cy="2577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CustomShape 12">
                <a:extLst>
                  <a:ext uri="{FF2B5EF4-FFF2-40B4-BE49-F238E27FC236}">
                    <a16:creationId xmlns:a16="http://schemas.microsoft.com/office/drawing/2014/main" id="{7451C797-DD6F-6C28-B2BB-0A79605A9CFC}"/>
                  </a:ext>
                </a:extLst>
              </p:cNvPr>
              <p:cNvSpPr/>
              <p:nvPr/>
            </p:nvSpPr>
            <p:spPr>
              <a:xfrm flipH="1" flipV="1">
                <a:off x="2425440" y="3880800"/>
                <a:ext cx="4430880" cy="838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CustomShape 13">
                <a:extLst>
                  <a:ext uri="{FF2B5EF4-FFF2-40B4-BE49-F238E27FC236}">
                    <a16:creationId xmlns:a16="http://schemas.microsoft.com/office/drawing/2014/main" id="{31BBE668-316A-5836-B057-9081DFBABD0B}"/>
                  </a:ext>
                </a:extLst>
              </p:cNvPr>
              <p:cNvSpPr/>
              <p:nvPr/>
            </p:nvSpPr>
            <p:spPr>
              <a:xfrm flipH="1" flipV="1">
                <a:off x="1542720" y="4048320"/>
                <a:ext cx="1122720" cy="1017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CustomShape 14">
                <a:extLst>
                  <a:ext uri="{FF2B5EF4-FFF2-40B4-BE49-F238E27FC236}">
                    <a16:creationId xmlns:a16="http://schemas.microsoft.com/office/drawing/2014/main" id="{1260A6E4-381E-8546-BDD1-6279D4116A5D}"/>
                  </a:ext>
                </a:extLst>
              </p:cNvPr>
              <p:cNvSpPr/>
              <p:nvPr/>
            </p:nvSpPr>
            <p:spPr>
              <a:xfrm flipH="1">
                <a:off x="4121760" y="5091360"/>
                <a:ext cx="2734560" cy="4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2" name="Group 15">
                <a:extLst>
                  <a:ext uri="{FF2B5EF4-FFF2-40B4-BE49-F238E27FC236}">
                    <a16:creationId xmlns:a16="http://schemas.microsoft.com/office/drawing/2014/main" id="{E27D4F72-A395-BD93-341C-A826DE4624C0}"/>
                  </a:ext>
                </a:extLst>
              </p:cNvPr>
              <p:cNvGrpSpPr/>
              <p:nvPr/>
            </p:nvGrpSpPr>
            <p:grpSpPr>
              <a:xfrm>
                <a:off x="989280" y="2588160"/>
                <a:ext cx="1354080" cy="1348800"/>
                <a:chOff x="741960" y="1941120"/>
                <a:chExt cx="1015560" cy="1011600"/>
              </a:xfrm>
            </p:grpSpPr>
            <p:sp>
              <p:nvSpPr>
                <p:cNvPr id="51" name="CustomShape 16">
                  <a:extLst>
                    <a:ext uri="{FF2B5EF4-FFF2-40B4-BE49-F238E27FC236}">
                      <a16:creationId xmlns:a16="http://schemas.microsoft.com/office/drawing/2014/main" id="{D5F8253C-5221-F9B1-25DC-EDED447B22FD}"/>
                    </a:ext>
                  </a:extLst>
                </p:cNvPr>
                <p:cNvSpPr/>
                <p:nvPr/>
              </p:nvSpPr>
              <p:spPr>
                <a:xfrm>
                  <a:off x="741960" y="194112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52" name="Grafik 48" descr="Internet Silhouette">
                  <a:extLst>
                    <a:ext uri="{FF2B5EF4-FFF2-40B4-BE49-F238E27FC236}">
                      <a16:creationId xmlns:a16="http://schemas.microsoft.com/office/drawing/2014/main" id="{51DD304E-8918-E3F6-7DB4-67C0C7A7E2A7}"/>
                    </a:ext>
                  </a:extLst>
                </p:cNvPr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89840" y="199008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3" name="Group 17">
                <a:extLst>
                  <a:ext uri="{FF2B5EF4-FFF2-40B4-BE49-F238E27FC236}">
                    <a16:creationId xmlns:a16="http://schemas.microsoft.com/office/drawing/2014/main" id="{955D5AB4-3819-1D60-3876-65B6CE1FCA6A}"/>
                  </a:ext>
                </a:extLst>
              </p:cNvPr>
              <p:cNvGrpSpPr/>
              <p:nvPr/>
            </p:nvGrpSpPr>
            <p:grpSpPr>
              <a:xfrm>
                <a:off x="2726880" y="4392480"/>
                <a:ext cx="1354080" cy="1348800"/>
                <a:chOff x="2045160" y="3294360"/>
                <a:chExt cx="1015560" cy="1011600"/>
              </a:xfrm>
            </p:grpSpPr>
            <p:sp>
              <p:nvSpPr>
                <p:cNvPr id="49" name="CustomShape 18">
                  <a:extLst>
                    <a:ext uri="{FF2B5EF4-FFF2-40B4-BE49-F238E27FC236}">
                      <a16:creationId xmlns:a16="http://schemas.microsoft.com/office/drawing/2014/main" id="{EFEC89FC-9D70-D1AA-D56D-022351EAE767}"/>
                    </a:ext>
                  </a:extLst>
                </p:cNvPr>
                <p:cNvSpPr/>
                <p:nvPr/>
              </p:nvSpPr>
              <p:spPr>
                <a:xfrm>
                  <a:off x="2045160" y="329436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50" name="Grafik 51" descr="Prozessor Silhouette">
                  <a:extLst>
                    <a:ext uri="{FF2B5EF4-FFF2-40B4-BE49-F238E27FC236}">
                      <a16:creationId xmlns:a16="http://schemas.microsoft.com/office/drawing/2014/main" id="{BC33325D-EDC9-D5B0-5D00-6844A5AC4293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2076840" y="335124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4" name="Group 19">
                <a:extLst>
                  <a:ext uri="{FF2B5EF4-FFF2-40B4-BE49-F238E27FC236}">
                    <a16:creationId xmlns:a16="http://schemas.microsoft.com/office/drawing/2014/main" id="{AB0D7D85-2F78-01BD-F45B-0BE0A0F12C71}"/>
                  </a:ext>
                </a:extLst>
              </p:cNvPr>
              <p:cNvGrpSpPr/>
              <p:nvPr/>
            </p:nvGrpSpPr>
            <p:grpSpPr>
              <a:xfrm>
                <a:off x="6569280" y="2638560"/>
                <a:ext cx="1354080" cy="1348800"/>
                <a:chOff x="4926960" y="1978920"/>
                <a:chExt cx="1015560" cy="1011600"/>
              </a:xfrm>
            </p:grpSpPr>
            <p:sp>
              <p:nvSpPr>
                <p:cNvPr id="47" name="CustomShape 20">
                  <a:extLst>
                    <a:ext uri="{FF2B5EF4-FFF2-40B4-BE49-F238E27FC236}">
                      <a16:creationId xmlns:a16="http://schemas.microsoft.com/office/drawing/2014/main" id="{93B654E2-F75C-ABC9-0C47-ADE9867B23F9}"/>
                    </a:ext>
                  </a:extLst>
                </p:cNvPr>
                <p:cNvSpPr/>
                <p:nvPr/>
              </p:nvSpPr>
              <p:spPr>
                <a:xfrm>
                  <a:off x="4926960" y="1978920"/>
                  <a:ext cx="1015560" cy="1011600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pic>
              <p:nvPicPr>
                <p:cNvPr id="48" name="Grafik 54" descr="Prozessor Silhouette">
                  <a:extLst>
                    <a:ext uri="{FF2B5EF4-FFF2-40B4-BE49-F238E27FC236}">
                      <a16:creationId xmlns:a16="http://schemas.microsoft.com/office/drawing/2014/main" id="{90DD30DE-852F-2558-16AA-E0A9A561418F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958640" y="2035800"/>
                  <a:ext cx="914040" cy="91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5" name="CustomShape 21">
                <a:extLst>
                  <a:ext uri="{FF2B5EF4-FFF2-40B4-BE49-F238E27FC236}">
                    <a16:creationId xmlns:a16="http://schemas.microsoft.com/office/drawing/2014/main" id="{358F75EB-28F3-5BFD-0012-148FC74BF2FF}"/>
                  </a:ext>
                </a:extLst>
              </p:cNvPr>
              <p:cNvSpPr/>
              <p:nvPr/>
            </p:nvSpPr>
            <p:spPr>
              <a:xfrm>
                <a:off x="3454080" y="2535840"/>
                <a:ext cx="1354080" cy="13488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46" name="Grafik 56" descr="Roboterhand Silhouette">
                <a:extLst>
                  <a:ext uri="{FF2B5EF4-FFF2-40B4-BE49-F238E27FC236}">
                    <a16:creationId xmlns:a16="http://schemas.microsoft.com/office/drawing/2014/main" id="{E425F1FB-E26B-2AAD-5AFE-EF17E76F4432}"/>
                  </a:ext>
                </a:extLst>
              </p:cNvPr>
              <p:cNvPicPr/>
              <p:nvPr/>
            </p:nvPicPr>
            <p:blipFill>
              <a:blip r:embed="rId6"/>
              <a:stretch/>
            </p:blipFill>
            <p:spPr>
              <a:xfrm>
                <a:off x="3549120" y="2621280"/>
                <a:ext cx="1218720" cy="1218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969B40-C98A-8300-F2C1-B590FD1EE693}"/>
                </a:ext>
              </a:extLst>
            </p:cNvPr>
            <p:cNvSpPr txBox="1"/>
            <p:nvPr/>
          </p:nvSpPr>
          <p:spPr>
            <a:xfrm>
              <a:off x="4079735" y="1714417"/>
              <a:ext cx="25362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Institutionsübergreifend</a:t>
              </a:r>
              <a:endParaRPr lang="en-D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BF7D78-3FA7-CCFC-E286-287A6A1D5BA4}"/>
              </a:ext>
            </a:extLst>
          </p:cNvPr>
          <p:cNvGrpSpPr/>
          <p:nvPr/>
        </p:nvGrpSpPr>
        <p:grpSpPr>
          <a:xfrm>
            <a:off x="5884501" y="1190805"/>
            <a:ext cx="3707296" cy="2330673"/>
            <a:chOff x="2749361" y="1469158"/>
            <a:chExt cx="6829424" cy="429346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35CA7A-A84A-7C28-E177-77E5819883ED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59" name="Group 15">
              <a:extLst>
                <a:ext uri="{FF2B5EF4-FFF2-40B4-BE49-F238E27FC236}">
                  <a16:creationId xmlns:a16="http://schemas.microsoft.com/office/drawing/2014/main" id="{4DAD6B05-0ABC-80D1-7C98-883A3E1F8F75}"/>
                </a:ext>
              </a:extLst>
            </p:cNvPr>
            <p:cNvGrpSpPr/>
            <p:nvPr/>
          </p:nvGrpSpPr>
          <p:grpSpPr>
            <a:xfrm>
              <a:off x="4170630" y="2969160"/>
              <a:ext cx="1354080" cy="1348800"/>
              <a:chOff x="741960" y="1941120"/>
              <a:chExt cx="1015560" cy="1011600"/>
            </a:xfrm>
          </p:grpSpPr>
          <p:sp>
            <p:nvSpPr>
              <p:cNvPr id="68" name="CustomShape 16">
                <a:extLst>
                  <a:ext uri="{FF2B5EF4-FFF2-40B4-BE49-F238E27FC236}">
                    <a16:creationId xmlns:a16="http://schemas.microsoft.com/office/drawing/2014/main" id="{730A977C-3937-03E9-51CB-832567E0C14B}"/>
                  </a:ext>
                </a:extLst>
              </p:cNvPr>
              <p:cNvSpPr/>
              <p:nvPr/>
            </p:nvSpPr>
            <p:spPr>
              <a:xfrm>
                <a:off x="741960" y="1941120"/>
                <a:ext cx="1015560" cy="10116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69" name="Grafik 48" descr="Internet Silhouette">
                <a:extLst>
                  <a:ext uri="{FF2B5EF4-FFF2-40B4-BE49-F238E27FC236}">
                    <a16:creationId xmlns:a16="http://schemas.microsoft.com/office/drawing/2014/main" id="{A250E46F-68A0-95F7-CC39-99E7FCE2A577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>
                <a:off x="789840" y="1990080"/>
                <a:ext cx="914040" cy="9140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0" name="CustomShape 21">
              <a:extLst>
                <a:ext uri="{FF2B5EF4-FFF2-40B4-BE49-F238E27FC236}">
                  <a16:creationId xmlns:a16="http://schemas.microsoft.com/office/drawing/2014/main" id="{9897E21E-7FA3-C398-035F-1E626609BA84}"/>
                </a:ext>
              </a:extLst>
            </p:cNvPr>
            <p:cNvSpPr/>
            <p:nvPr/>
          </p:nvSpPr>
          <p:spPr>
            <a:xfrm>
              <a:off x="6971635" y="2193981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61" name="Grafik 56" descr="Roboterhand Silhouette">
              <a:extLst>
                <a:ext uri="{FF2B5EF4-FFF2-40B4-BE49-F238E27FC236}">
                  <a16:creationId xmlns:a16="http://schemas.microsoft.com/office/drawing/2014/main" id="{FEA50064-91B1-C2B1-F21A-B2B8BD7284DE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7066675" y="2279421"/>
              <a:ext cx="1218720" cy="121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" name="CustomShape 11">
              <a:extLst>
                <a:ext uri="{FF2B5EF4-FFF2-40B4-BE49-F238E27FC236}">
                  <a16:creationId xmlns:a16="http://schemas.microsoft.com/office/drawing/2014/main" id="{A2F65210-1454-0802-5EFA-D74C8CA4153B}"/>
                </a:ext>
              </a:extLst>
            </p:cNvPr>
            <p:cNvSpPr/>
            <p:nvPr/>
          </p:nvSpPr>
          <p:spPr>
            <a:xfrm flipH="1">
              <a:off x="5529179" y="2805102"/>
              <a:ext cx="1442455" cy="83845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C429AC-A2D2-FDDB-A6DF-951DDAF40754}"/>
                </a:ext>
              </a:extLst>
            </p:cNvPr>
            <p:cNvSpPr txBox="1"/>
            <p:nvPr/>
          </p:nvSpPr>
          <p:spPr>
            <a:xfrm>
              <a:off x="4933309" y="1643605"/>
              <a:ext cx="1309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Erweiterbar</a:t>
              </a:r>
              <a:endParaRPr lang="en-DE" dirty="0"/>
            </a:p>
          </p:txBody>
        </p:sp>
        <p:sp>
          <p:nvSpPr>
            <p:cNvPr id="64" name="Rechteck 27">
              <a:extLst>
                <a:ext uri="{FF2B5EF4-FFF2-40B4-BE49-F238E27FC236}">
                  <a16:creationId xmlns:a16="http://schemas.microsoft.com/office/drawing/2014/main" id="{1133C17B-4F5E-B5F3-5CB2-2E76B7DDD369}"/>
                </a:ext>
              </a:extLst>
            </p:cNvPr>
            <p:cNvSpPr/>
            <p:nvPr/>
          </p:nvSpPr>
          <p:spPr>
            <a:xfrm>
              <a:off x="6294307" y="4052898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2400"/>
            </a:p>
          </p:txBody>
        </p:sp>
        <p:pic>
          <p:nvPicPr>
            <p:cNvPr id="65" name="Grafik 28" descr="Prozessor Silhouette">
              <a:extLst>
                <a:ext uri="{FF2B5EF4-FFF2-40B4-BE49-F238E27FC236}">
                  <a16:creationId xmlns:a16="http://schemas.microsoft.com/office/drawing/2014/main" id="{5717B285-AEA4-2840-9D6F-11CD4444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379" y="4129102"/>
              <a:ext cx="1219200" cy="1219200"/>
            </a:xfrm>
            <a:prstGeom prst="rect">
              <a:avLst/>
            </a:prstGeom>
          </p:spPr>
        </p:pic>
        <p:sp>
          <p:nvSpPr>
            <p:cNvPr id="66" name="CustomShape 11">
              <a:extLst>
                <a:ext uri="{FF2B5EF4-FFF2-40B4-BE49-F238E27FC236}">
                  <a16:creationId xmlns:a16="http://schemas.microsoft.com/office/drawing/2014/main" id="{F833F77B-B87C-2C7F-542C-7342257DE8F1}"/>
                </a:ext>
              </a:extLst>
            </p:cNvPr>
            <p:cNvSpPr/>
            <p:nvPr/>
          </p:nvSpPr>
          <p:spPr>
            <a:xfrm flipH="1" flipV="1">
              <a:off x="5524710" y="3795960"/>
              <a:ext cx="718573" cy="83845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" name="CustomShape 11">
              <a:extLst>
                <a:ext uri="{FF2B5EF4-FFF2-40B4-BE49-F238E27FC236}">
                  <a16:creationId xmlns:a16="http://schemas.microsoft.com/office/drawing/2014/main" id="{6BAFB578-48EF-0BB1-AE49-21C9ABA4B60A}"/>
                </a:ext>
              </a:extLst>
            </p:cNvPr>
            <p:cNvSpPr/>
            <p:nvPr/>
          </p:nvSpPr>
          <p:spPr>
            <a:xfrm flipV="1">
              <a:off x="7066674" y="3567618"/>
              <a:ext cx="162799" cy="485279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E54EEE-7E98-F817-DC14-466BADB221A1}"/>
              </a:ext>
            </a:extLst>
          </p:cNvPr>
          <p:cNvGrpSpPr/>
          <p:nvPr/>
        </p:nvGrpSpPr>
        <p:grpSpPr>
          <a:xfrm>
            <a:off x="2177206" y="1190805"/>
            <a:ext cx="3707295" cy="2330673"/>
            <a:chOff x="2749361" y="1469158"/>
            <a:chExt cx="6829424" cy="429346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57ADA76-260B-3BDA-8F03-9B624527014F}"/>
                </a:ext>
              </a:extLst>
            </p:cNvPr>
            <p:cNvSpPr/>
            <p:nvPr/>
          </p:nvSpPr>
          <p:spPr>
            <a:xfrm>
              <a:off x="2749361" y="1469158"/>
              <a:ext cx="6829424" cy="42934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72" name="Group 15">
              <a:extLst>
                <a:ext uri="{FF2B5EF4-FFF2-40B4-BE49-F238E27FC236}">
                  <a16:creationId xmlns:a16="http://schemas.microsoft.com/office/drawing/2014/main" id="{FD9BEE7C-1E8F-0D9B-205C-2B8506874C10}"/>
                </a:ext>
              </a:extLst>
            </p:cNvPr>
            <p:cNvGrpSpPr/>
            <p:nvPr/>
          </p:nvGrpSpPr>
          <p:grpSpPr>
            <a:xfrm>
              <a:off x="4170630" y="2969160"/>
              <a:ext cx="1354080" cy="1348800"/>
              <a:chOff x="741960" y="1941120"/>
              <a:chExt cx="1015560" cy="1011600"/>
            </a:xfrm>
          </p:grpSpPr>
          <p:sp>
            <p:nvSpPr>
              <p:cNvPr id="77" name="CustomShape 16">
                <a:extLst>
                  <a:ext uri="{FF2B5EF4-FFF2-40B4-BE49-F238E27FC236}">
                    <a16:creationId xmlns:a16="http://schemas.microsoft.com/office/drawing/2014/main" id="{7D92A008-368D-24F8-C487-99399D7B5E6B}"/>
                  </a:ext>
                </a:extLst>
              </p:cNvPr>
              <p:cNvSpPr/>
              <p:nvPr/>
            </p:nvSpPr>
            <p:spPr>
              <a:xfrm>
                <a:off x="741960" y="1941120"/>
                <a:ext cx="1015560" cy="10116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pic>
            <p:nvPicPr>
              <p:cNvPr id="78" name="Grafik 48" descr="Internet Silhouette">
                <a:extLst>
                  <a:ext uri="{FF2B5EF4-FFF2-40B4-BE49-F238E27FC236}">
                    <a16:creationId xmlns:a16="http://schemas.microsoft.com/office/drawing/2014/main" id="{E1C621EE-B64B-6560-6886-0B18757DBD26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>
                <a:off x="789840" y="1990080"/>
                <a:ext cx="914040" cy="9140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3" name="CustomShape 21">
              <a:extLst>
                <a:ext uri="{FF2B5EF4-FFF2-40B4-BE49-F238E27FC236}">
                  <a16:creationId xmlns:a16="http://schemas.microsoft.com/office/drawing/2014/main" id="{E91A49B3-BA12-CA4C-33CA-C63B69C3E94A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74" name="Grafik 56" descr="Roboterhand Silhouette">
              <a:extLst>
                <a:ext uri="{FF2B5EF4-FFF2-40B4-BE49-F238E27FC236}">
                  <a16:creationId xmlns:a16="http://schemas.microsoft.com/office/drawing/2014/main" id="{636CDDC3-B95D-5B4C-D865-8A8327882CF8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5" name="CustomShape 11">
              <a:extLst>
                <a:ext uri="{FF2B5EF4-FFF2-40B4-BE49-F238E27FC236}">
                  <a16:creationId xmlns:a16="http://schemas.microsoft.com/office/drawing/2014/main" id="{14AFAC19-7CCE-B64D-5D7F-E63051E355FD}"/>
                </a:ext>
              </a:extLst>
            </p:cNvPr>
            <p:cNvSpPr/>
            <p:nvPr/>
          </p:nvSpPr>
          <p:spPr>
            <a:xfrm flipH="1" flipV="1">
              <a:off x="5529180" y="3643560"/>
              <a:ext cx="1138112" cy="45719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83FEB64-7E15-B9FE-3C35-E93E7F8B21B4}"/>
                </a:ext>
              </a:extLst>
            </p:cNvPr>
            <p:cNvSpPr txBox="1"/>
            <p:nvPr/>
          </p:nvSpPr>
          <p:spPr>
            <a:xfrm>
              <a:off x="3544436" y="1600257"/>
              <a:ext cx="2845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Monolithische Experimente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05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8E01F-7C77-8928-F9F8-1AA766535376}"/>
              </a:ext>
            </a:extLst>
          </p:cNvPr>
          <p:cNvGrpSpPr/>
          <p:nvPr/>
        </p:nvGrpSpPr>
        <p:grpSpPr>
          <a:xfrm>
            <a:off x="1858105" y="3729964"/>
            <a:ext cx="753802" cy="751025"/>
            <a:chOff x="2014427" y="5615542"/>
            <a:chExt cx="1354368" cy="1349379"/>
          </a:xfrm>
        </p:grpSpPr>
        <p:sp>
          <p:nvSpPr>
            <p:cNvPr id="5" name="Rechteck 17">
              <a:extLst>
                <a:ext uri="{FF2B5EF4-FFF2-40B4-BE49-F238E27FC236}">
                  <a16:creationId xmlns:a16="http://schemas.microsoft.com/office/drawing/2014/main" id="{D3DD19A5-152C-F41F-69F5-739C1D02B0D4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6" name="Grafik 10" descr="Prozessor Silhouette">
              <a:extLst>
                <a:ext uri="{FF2B5EF4-FFF2-40B4-BE49-F238E27FC236}">
                  <a16:creationId xmlns:a16="http://schemas.microsoft.com/office/drawing/2014/main" id="{22C22AB5-E40C-454B-6802-04744218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7FCC5-2174-E51A-55EF-6500F0F26D63}"/>
              </a:ext>
            </a:extLst>
          </p:cNvPr>
          <p:cNvGrpSpPr/>
          <p:nvPr/>
        </p:nvGrpSpPr>
        <p:grpSpPr>
          <a:xfrm>
            <a:off x="4220832" y="4957154"/>
            <a:ext cx="753802" cy="751025"/>
            <a:chOff x="2014427" y="3429000"/>
            <a:chExt cx="1354368" cy="1349379"/>
          </a:xfrm>
        </p:grpSpPr>
        <p:sp>
          <p:nvSpPr>
            <p:cNvPr id="4" name="Rechteck 18">
              <a:extLst>
                <a:ext uri="{FF2B5EF4-FFF2-40B4-BE49-F238E27FC236}">
                  <a16:creationId xmlns:a16="http://schemas.microsoft.com/office/drawing/2014/main" id="{F1B17250-A165-A7DB-7CA0-3B5629B79346}"/>
                </a:ext>
              </a:extLst>
            </p:cNvPr>
            <p:cNvSpPr/>
            <p:nvPr/>
          </p:nvSpPr>
          <p:spPr>
            <a:xfrm>
              <a:off x="2014427" y="3429000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7" name="Grafik 12" descr="Internet Silhouette">
              <a:extLst>
                <a:ext uri="{FF2B5EF4-FFF2-40B4-BE49-F238E27FC236}">
                  <a16:creationId xmlns:a16="http://schemas.microsoft.com/office/drawing/2014/main" id="{D18BDE30-938C-AD09-E24E-01298D8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328" y="349409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86ECF9-92C3-3936-57CD-BB031260930F}"/>
              </a:ext>
            </a:extLst>
          </p:cNvPr>
          <p:cNvGrpSpPr/>
          <p:nvPr/>
        </p:nvGrpSpPr>
        <p:grpSpPr>
          <a:xfrm>
            <a:off x="3227999" y="4271990"/>
            <a:ext cx="753642" cy="750703"/>
            <a:chOff x="6667292" y="2971350"/>
            <a:chExt cx="1354080" cy="13488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23A5DA93-67B7-9FF6-D99E-F78D0B1FB2FB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1" name="Grafik 56" descr="Roboterhand Silhouette">
              <a:extLst>
                <a:ext uri="{FF2B5EF4-FFF2-40B4-BE49-F238E27FC236}">
                  <a16:creationId xmlns:a16="http://schemas.microsoft.com/office/drawing/2014/main" id="{8AA91D8D-C202-DA0E-1350-988220CFE14D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5F070-8320-4EDB-00BF-AB269D7C2EF8}"/>
              </a:ext>
            </a:extLst>
          </p:cNvPr>
          <p:cNvGrpSpPr/>
          <p:nvPr/>
        </p:nvGrpSpPr>
        <p:grpSpPr>
          <a:xfrm>
            <a:off x="2076319" y="4952882"/>
            <a:ext cx="753642" cy="750703"/>
            <a:chOff x="6667292" y="2971350"/>
            <a:chExt cx="1354080" cy="1348800"/>
          </a:xfrm>
        </p:grpSpPr>
        <p:sp>
          <p:nvSpPr>
            <p:cNvPr id="14" name="CustomShape 21">
              <a:extLst>
                <a:ext uri="{FF2B5EF4-FFF2-40B4-BE49-F238E27FC236}">
                  <a16:creationId xmlns:a16="http://schemas.microsoft.com/office/drawing/2014/main" id="{084098F5-E43C-6551-F2CC-4DB0F955972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5" name="Grafik 56" descr="Roboterhand Silhouette">
              <a:extLst>
                <a:ext uri="{FF2B5EF4-FFF2-40B4-BE49-F238E27FC236}">
                  <a16:creationId xmlns:a16="http://schemas.microsoft.com/office/drawing/2014/main" id="{9220FEB0-64B9-8B1C-C742-686086E4513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159B29-6B43-E77C-A039-1CB5CA40E0F3}"/>
              </a:ext>
            </a:extLst>
          </p:cNvPr>
          <p:cNvGrpSpPr/>
          <p:nvPr/>
        </p:nvGrpSpPr>
        <p:grpSpPr>
          <a:xfrm>
            <a:off x="4486866" y="3568518"/>
            <a:ext cx="753802" cy="751025"/>
            <a:chOff x="2014427" y="5615542"/>
            <a:chExt cx="1354368" cy="1349379"/>
          </a:xfrm>
        </p:grpSpPr>
        <p:sp>
          <p:nvSpPr>
            <p:cNvPr id="17" name="Rechteck 17">
              <a:extLst>
                <a:ext uri="{FF2B5EF4-FFF2-40B4-BE49-F238E27FC236}">
                  <a16:creationId xmlns:a16="http://schemas.microsoft.com/office/drawing/2014/main" id="{7579237C-15C8-216C-ACE5-ECC0A562760B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18" name="Grafik 10" descr="Prozessor Silhouette">
              <a:extLst>
                <a:ext uri="{FF2B5EF4-FFF2-40B4-BE49-F238E27FC236}">
                  <a16:creationId xmlns:a16="http://schemas.microsoft.com/office/drawing/2014/main" id="{82C6CF51-6D97-452D-5EA1-74EDC8D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00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8E01F-7C77-8928-F9F8-1AA766535376}"/>
              </a:ext>
            </a:extLst>
          </p:cNvPr>
          <p:cNvGrpSpPr/>
          <p:nvPr/>
        </p:nvGrpSpPr>
        <p:grpSpPr>
          <a:xfrm>
            <a:off x="1858105" y="3729964"/>
            <a:ext cx="753802" cy="751025"/>
            <a:chOff x="2014427" y="5615542"/>
            <a:chExt cx="1354368" cy="1349379"/>
          </a:xfrm>
        </p:grpSpPr>
        <p:sp>
          <p:nvSpPr>
            <p:cNvPr id="5" name="Rechteck 17">
              <a:extLst>
                <a:ext uri="{FF2B5EF4-FFF2-40B4-BE49-F238E27FC236}">
                  <a16:creationId xmlns:a16="http://schemas.microsoft.com/office/drawing/2014/main" id="{D3DD19A5-152C-F41F-69F5-739C1D02B0D4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6" name="Grafik 10" descr="Prozessor Silhouette">
              <a:extLst>
                <a:ext uri="{FF2B5EF4-FFF2-40B4-BE49-F238E27FC236}">
                  <a16:creationId xmlns:a16="http://schemas.microsoft.com/office/drawing/2014/main" id="{22C22AB5-E40C-454B-6802-04744218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7FCC5-2174-E51A-55EF-6500F0F26D63}"/>
              </a:ext>
            </a:extLst>
          </p:cNvPr>
          <p:cNvGrpSpPr/>
          <p:nvPr/>
        </p:nvGrpSpPr>
        <p:grpSpPr>
          <a:xfrm>
            <a:off x="4220832" y="4957154"/>
            <a:ext cx="753802" cy="751025"/>
            <a:chOff x="2014427" y="3429000"/>
            <a:chExt cx="1354368" cy="1349379"/>
          </a:xfrm>
        </p:grpSpPr>
        <p:sp>
          <p:nvSpPr>
            <p:cNvPr id="4" name="Rechteck 18">
              <a:extLst>
                <a:ext uri="{FF2B5EF4-FFF2-40B4-BE49-F238E27FC236}">
                  <a16:creationId xmlns:a16="http://schemas.microsoft.com/office/drawing/2014/main" id="{F1B17250-A165-A7DB-7CA0-3B5629B79346}"/>
                </a:ext>
              </a:extLst>
            </p:cNvPr>
            <p:cNvSpPr/>
            <p:nvPr/>
          </p:nvSpPr>
          <p:spPr>
            <a:xfrm>
              <a:off x="2014427" y="3429000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7" name="Grafik 12" descr="Internet Silhouette">
              <a:extLst>
                <a:ext uri="{FF2B5EF4-FFF2-40B4-BE49-F238E27FC236}">
                  <a16:creationId xmlns:a16="http://schemas.microsoft.com/office/drawing/2014/main" id="{D18BDE30-938C-AD09-E24E-01298D8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328" y="349409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86ECF9-92C3-3936-57CD-BB031260930F}"/>
              </a:ext>
            </a:extLst>
          </p:cNvPr>
          <p:cNvGrpSpPr/>
          <p:nvPr/>
        </p:nvGrpSpPr>
        <p:grpSpPr>
          <a:xfrm>
            <a:off x="3227999" y="4271990"/>
            <a:ext cx="753642" cy="750703"/>
            <a:chOff x="6667292" y="2971350"/>
            <a:chExt cx="1354080" cy="13488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23A5DA93-67B7-9FF6-D99E-F78D0B1FB2FB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1" name="Grafik 56" descr="Roboterhand Silhouette">
              <a:extLst>
                <a:ext uri="{FF2B5EF4-FFF2-40B4-BE49-F238E27FC236}">
                  <a16:creationId xmlns:a16="http://schemas.microsoft.com/office/drawing/2014/main" id="{8AA91D8D-C202-DA0E-1350-988220CFE14D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5F070-8320-4EDB-00BF-AB269D7C2EF8}"/>
              </a:ext>
            </a:extLst>
          </p:cNvPr>
          <p:cNvGrpSpPr/>
          <p:nvPr/>
        </p:nvGrpSpPr>
        <p:grpSpPr>
          <a:xfrm>
            <a:off x="2076319" y="4952882"/>
            <a:ext cx="753642" cy="750703"/>
            <a:chOff x="6667292" y="2971350"/>
            <a:chExt cx="1354080" cy="1348800"/>
          </a:xfrm>
        </p:grpSpPr>
        <p:sp>
          <p:nvSpPr>
            <p:cNvPr id="14" name="CustomShape 21">
              <a:extLst>
                <a:ext uri="{FF2B5EF4-FFF2-40B4-BE49-F238E27FC236}">
                  <a16:creationId xmlns:a16="http://schemas.microsoft.com/office/drawing/2014/main" id="{084098F5-E43C-6551-F2CC-4DB0F955972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5" name="Grafik 56" descr="Roboterhand Silhouette">
              <a:extLst>
                <a:ext uri="{FF2B5EF4-FFF2-40B4-BE49-F238E27FC236}">
                  <a16:creationId xmlns:a16="http://schemas.microsoft.com/office/drawing/2014/main" id="{9220FEB0-64B9-8B1C-C742-686086E4513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159B29-6B43-E77C-A039-1CB5CA40E0F3}"/>
              </a:ext>
            </a:extLst>
          </p:cNvPr>
          <p:cNvGrpSpPr/>
          <p:nvPr/>
        </p:nvGrpSpPr>
        <p:grpSpPr>
          <a:xfrm>
            <a:off x="4486866" y="3568518"/>
            <a:ext cx="753802" cy="751025"/>
            <a:chOff x="2014427" y="5615542"/>
            <a:chExt cx="1354368" cy="1349379"/>
          </a:xfrm>
        </p:grpSpPr>
        <p:sp>
          <p:nvSpPr>
            <p:cNvPr id="17" name="Rechteck 17">
              <a:extLst>
                <a:ext uri="{FF2B5EF4-FFF2-40B4-BE49-F238E27FC236}">
                  <a16:creationId xmlns:a16="http://schemas.microsoft.com/office/drawing/2014/main" id="{7579237C-15C8-216C-ACE5-ECC0A562760B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18" name="Grafik 10" descr="Prozessor Silhouette">
              <a:extLst>
                <a:ext uri="{FF2B5EF4-FFF2-40B4-BE49-F238E27FC236}">
                  <a16:creationId xmlns:a16="http://schemas.microsoft.com/office/drawing/2014/main" id="{82C6CF51-6D97-452D-5EA1-74EDC8D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0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8E01F-7C77-8928-F9F8-1AA766535376}"/>
              </a:ext>
            </a:extLst>
          </p:cNvPr>
          <p:cNvGrpSpPr/>
          <p:nvPr/>
        </p:nvGrpSpPr>
        <p:grpSpPr>
          <a:xfrm>
            <a:off x="1858105" y="3729964"/>
            <a:ext cx="753802" cy="751025"/>
            <a:chOff x="2014427" y="5615542"/>
            <a:chExt cx="1354368" cy="1349379"/>
          </a:xfrm>
        </p:grpSpPr>
        <p:sp>
          <p:nvSpPr>
            <p:cNvPr id="5" name="Rechteck 17">
              <a:extLst>
                <a:ext uri="{FF2B5EF4-FFF2-40B4-BE49-F238E27FC236}">
                  <a16:creationId xmlns:a16="http://schemas.microsoft.com/office/drawing/2014/main" id="{D3DD19A5-152C-F41F-69F5-739C1D02B0D4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6" name="Grafik 10" descr="Prozessor Silhouette">
              <a:extLst>
                <a:ext uri="{FF2B5EF4-FFF2-40B4-BE49-F238E27FC236}">
                  <a16:creationId xmlns:a16="http://schemas.microsoft.com/office/drawing/2014/main" id="{22C22AB5-E40C-454B-6802-04744218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7FCC5-2174-E51A-55EF-6500F0F26D63}"/>
              </a:ext>
            </a:extLst>
          </p:cNvPr>
          <p:cNvGrpSpPr/>
          <p:nvPr/>
        </p:nvGrpSpPr>
        <p:grpSpPr>
          <a:xfrm>
            <a:off x="9705333" y="4358598"/>
            <a:ext cx="1257124" cy="1252493"/>
            <a:chOff x="2014427" y="3429000"/>
            <a:chExt cx="1354368" cy="1349379"/>
          </a:xfrm>
        </p:grpSpPr>
        <p:sp>
          <p:nvSpPr>
            <p:cNvPr id="4" name="Rechteck 18">
              <a:extLst>
                <a:ext uri="{FF2B5EF4-FFF2-40B4-BE49-F238E27FC236}">
                  <a16:creationId xmlns:a16="http://schemas.microsoft.com/office/drawing/2014/main" id="{F1B17250-A165-A7DB-7CA0-3B5629B79346}"/>
                </a:ext>
              </a:extLst>
            </p:cNvPr>
            <p:cNvSpPr/>
            <p:nvPr/>
          </p:nvSpPr>
          <p:spPr>
            <a:xfrm>
              <a:off x="2014427" y="3429000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7" name="Grafik 12" descr="Internet Silhouette">
              <a:extLst>
                <a:ext uri="{FF2B5EF4-FFF2-40B4-BE49-F238E27FC236}">
                  <a16:creationId xmlns:a16="http://schemas.microsoft.com/office/drawing/2014/main" id="{D18BDE30-938C-AD09-E24E-01298D8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328" y="349409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86ECF9-92C3-3936-57CD-BB031260930F}"/>
              </a:ext>
            </a:extLst>
          </p:cNvPr>
          <p:cNvGrpSpPr/>
          <p:nvPr/>
        </p:nvGrpSpPr>
        <p:grpSpPr>
          <a:xfrm>
            <a:off x="7723798" y="2464524"/>
            <a:ext cx="1256857" cy="1251956"/>
            <a:chOff x="6667292" y="2971350"/>
            <a:chExt cx="1354080" cy="13488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23A5DA93-67B7-9FF6-D99E-F78D0B1FB2FB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1" name="Grafik 56" descr="Roboterhand Silhouette">
              <a:extLst>
                <a:ext uri="{FF2B5EF4-FFF2-40B4-BE49-F238E27FC236}">
                  <a16:creationId xmlns:a16="http://schemas.microsoft.com/office/drawing/2014/main" id="{8AA91D8D-C202-DA0E-1350-988220CFE14D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5F070-8320-4EDB-00BF-AB269D7C2EF8}"/>
              </a:ext>
            </a:extLst>
          </p:cNvPr>
          <p:cNvGrpSpPr/>
          <p:nvPr/>
        </p:nvGrpSpPr>
        <p:grpSpPr>
          <a:xfrm>
            <a:off x="2076319" y="4952882"/>
            <a:ext cx="753642" cy="750703"/>
            <a:chOff x="6667292" y="2971350"/>
            <a:chExt cx="1354080" cy="1348800"/>
          </a:xfrm>
        </p:grpSpPr>
        <p:sp>
          <p:nvSpPr>
            <p:cNvPr id="14" name="CustomShape 21">
              <a:extLst>
                <a:ext uri="{FF2B5EF4-FFF2-40B4-BE49-F238E27FC236}">
                  <a16:creationId xmlns:a16="http://schemas.microsoft.com/office/drawing/2014/main" id="{084098F5-E43C-6551-F2CC-4DB0F955972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5" name="Grafik 56" descr="Roboterhand Silhouette">
              <a:extLst>
                <a:ext uri="{FF2B5EF4-FFF2-40B4-BE49-F238E27FC236}">
                  <a16:creationId xmlns:a16="http://schemas.microsoft.com/office/drawing/2014/main" id="{9220FEB0-64B9-8B1C-C742-686086E4513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159B29-6B43-E77C-A039-1CB5CA40E0F3}"/>
              </a:ext>
            </a:extLst>
          </p:cNvPr>
          <p:cNvGrpSpPr/>
          <p:nvPr/>
        </p:nvGrpSpPr>
        <p:grpSpPr>
          <a:xfrm>
            <a:off x="10116719" y="1438275"/>
            <a:ext cx="1257124" cy="1252493"/>
            <a:chOff x="2014427" y="5615542"/>
            <a:chExt cx="1354368" cy="1349379"/>
          </a:xfrm>
        </p:grpSpPr>
        <p:sp>
          <p:nvSpPr>
            <p:cNvPr id="17" name="Rechteck 17">
              <a:extLst>
                <a:ext uri="{FF2B5EF4-FFF2-40B4-BE49-F238E27FC236}">
                  <a16:creationId xmlns:a16="http://schemas.microsoft.com/office/drawing/2014/main" id="{7579237C-15C8-216C-ACE5-ECC0A562760B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18" name="Grafik 10" descr="Prozessor Silhouette">
              <a:extLst>
                <a:ext uri="{FF2B5EF4-FFF2-40B4-BE49-F238E27FC236}">
                  <a16:creationId xmlns:a16="http://schemas.microsoft.com/office/drawing/2014/main" id="{82C6CF51-6D97-452D-5EA1-74EDC8D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CF9EDF3-0835-3DAA-6541-5F53407FF4FE}"/>
              </a:ext>
            </a:extLst>
          </p:cNvPr>
          <p:cNvSpPr/>
          <p:nvPr/>
        </p:nvSpPr>
        <p:spPr>
          <a:xfrm rot="20077142">
            <a:off x="8924048" y="2257639"/>
            <a:ext cx="1241336" cy="376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41B2CD1-6239-45C8-4F3F-954EA7B5B524}"/>
              </a:ext>
            </a:extLst>
          </p:cNvPr>
          <p:cNvSpPr/>
          <p:nvPr/>
        </p:nvSpPr>
        <p:spPr>
          <a:xfrm rot="2423160">
            <a:off x="8774707" y="3945681"/>
            <a:ext cx="1078567" cy="283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A2DC979-023D-2514-C062-EA52CCC1B952}"/>
              </a:ext>
            </a:extLst>
          </p:cNvPr>
          <p:cNvSpPr/>
          <p:nvPr/>
        </p:nvSpPr>
        <p:spPr>
          <a:xfrm rot="5997322">
            <a:off x="9537071" y="3354035"/>
            <a:ext cx="1726348" cy="3528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515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8E01F-7C77-8928-F9F8-1AA766535376}"/>
              </a:ext>
            </a:extLst>
          </p:cNvPr>
          <p:cNvGrpSpPr/>
          <p:nvPr/>
        </p:nvGrpSpPr>
        <p:grpSpPr>
          <a:xfrm>
            <a:off x="1858105" y="3729964"/>
            <a:ext cx="753802" cy="751025"/>
            <a:chOff x="2014427" y="5615542"/>
            <a:chExt cx="1354368" cy="1349379"/>
          </a:xfrm>
        </p:grpSpPr>
        <p:sp>
          <p:nvSpPr>
            <p:cNvPr id="5" name="Rechteck 17">
              <a:extLst>
                <a:ext uri="{FF2B5EF4-FFF2-40B4-BE49-F238E27FC236}">
                  <a16:creationId xmlns:a16="http://schemas.microsoft.com/office/drawing/2014/main" id="{D3DD19A5-152C-F41F-69F5-739C1D02B0D4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6" name="Grafik 10" descr="Prozessor Silhouette">
              <a:extLst>
                <a:ext uri="{FF2B5EF4-FFF2-40B4-BE49-F238E27FC236}">
                  <a16:creationId xmlns:a16="http://schemas.microsoft.com/office/drawing/2014/main" id="{22C22AB5-E40C-454B-6802-04744218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7FCC5-2174-E51A-55EF-6500F0F26D63}"/>
              </a:ext>
            </a:extLst>
          </p:cNvPr>
          <p:cNvGrpSpPr/>
          <p:nvPr/>
        </p:nvGrpSpPr>
        <p:grpSpPr>
          <a:xfrm>
            <a:off x="9705333" y="4358598"/>
            <a:ext cx="1257124" cy="1252493"/>
            <a:chOff x="2014427" y="3429000"/>
            <a:chExt cx="1354368" cy="1349379"/>
          </a:xfrm>
        </p:grpSpPr>
        <p:sp>
          <p:nvSpPr>
            <p:cNvPr id="4" name="Rechteck 18">
              <a:extLst>
                <a:ext uri="{FF2B5EF4-FFF2-40B4-BE49-F238E27FC236}">
                  <a16:creationId xmlns:a16="http://schemas.microsoft.com/office/drawing/2014/main" id="{F1B17250-A165-A7DB-7CA0-3B5629B79346}"/>
                </a:ext>
              </a:extLst>
            </p:cNvPr>
            <p:cNvSpPr/>
            <p:nvPr/>
          </p:nvSpPr>
          <p:spPr>
            <a:xfrm>
              <a:off x="2014427" y="3429000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7" name="Grafik 12" descr="Internet Silhouette">
              <a:extLst>
                <a:ext uri="{FF2B5EF4-FFF2-40B4-BE49-F238E27FC236}">
                  <a16:creationId xmlns:a16="http://schemas.microsoft.com/office/drawing/2014/main" id="{D18BDE30-938C-AD09-E24E-01298D8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328" y="349409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86ECF9-92C3-3936-57CD-BB031260930F}"/>
              </a:ext>
            </a:extLst>
          </p:cNvPr>
          <p:cNvGrpSpPr/>
          <p:nvPr/>
        </p:nvGrpSpPr>
        <p:grpSpPr>
          <a:xfrm>
            <a:off x="7723798" y="2464524"/>
            <a:ext cx="1256857" cy="1251956"/>
            <a:chOff x="6667292" y="2971350"/>
            <a:chExt cx="1354080" cy="13488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23A5DA93-67B7-9FF6-D99E-F78D0B1FB2FB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1" name="Grafik 56" descr="Roboterhand Silhouette">
              <a:extLst>
                <a:ext uri="{FF2B5EF4-FFF2-40B4-BE49-F238E27FC236}">
                  <a16:creationId xmlns:a16="http://schemas.microsoft.com/office/drawing/2014/main" id="{8AA91D8D-C202-DA0E-1350-988220CFE14D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5F070-8320-4EDB-00BF-AB269D7C2EF8}"/>
              </a:ext>
            </a:extLst>
          </p:cNvPr>
          <p:cNvGrpSpPr/>
          <p:nvPr/>
        </p:nvGrpSpPr>
        <p:grpSpPr>
          <a:xfrm>
            <a:off x="2076319" y="4952882"/>
            <a:ext cx="753642" cy="750703"/>
            <a:chOff x="6667292" y="2971350"/>
            <a:chExt cx="1354080" cy="1348800"/>
          </a:xfrm>
        </p:grpSpPr>
        <p:sp>
          <p:nvSpPr>
            <p:cNvPr id="14" name="CustomShape 21">
              <a:extLst>
                <a:ext uri="{FF2B5EF4-FFF2-40B4-BE49-F238E27FC236}">
                  <a16:creationId xmlns:a16="http://schemas.microsoft.com/office/drawing/2014/main" id="{084098F5-E43C-6551-F2CC-4DB0F955972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5" name="Grafik 56" descr="Roboterhand Silhouette">
              <a:extLst>
                <a:ext uri="{FF2B5EF4-FFF2-40B4-BE49-F238E27FC236}">
                  <a16:creationId xmlns:a16="http://schemas.microsoft.com/office/drawing/2014/main" id="{9220FEB0-64B9-8B1C-C742-686086E4513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159B29-6B43-E77C-A039-1CB5CA40E0F3}"/>
              </a:ext>
            </a:extLst>
          </p:cNvPr>
          <p:cNvGrpSpPr/>
          <p:nvPr/>
        </p:nvGrpSpPr>
        <p:grpSpPr>
          <a:xfrm>
            <a:off x="10116719" y="1438275"/>
            <a:ext cx="1257124" cy="1252493"/>
            <a:chOff x="2014427" y="5615542"/>
            <a:chExt cx="1354368" cy="1349379"/>
          </a:xfrm>
        </p:grpSpPr>
        <p:sp>
          <p:nvSpPr>
            <p:cNvPr id="17" name="Rechteck 17">
              <a:extLst>
                <a:ext uri="{FF2B5EF4-FFF2-40B4-BE49-F238E27FC236}">
                  <a16:creationId xmlns:a16="http://schemas.microsoft.com/office/drawing/2014/main" id="{7579237C-15C8-216C-ACE5-ECC0A562760B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18" name="Grafik 10" descr="Prozessor Silhouette">
              <a:extLst>
                <a:ext uri="{FF2B5EF4-FFF2-40B4-BE49-F238E27FC236}">
                  <a16:creationId xmlns:a16="http://schemas.microsoft.com/office/drawing/2014/main" id="{82C6CF51-6D97-452D-5EA1-74EDC8D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CF9EDF3-0835-3DAA-6541-5F53407FF4FE}"/>
              </a:ext>
            </a:extLst>
          </p:cNvPr>
          <p:cNvSpPr/>
          <p:nvPr/>
        </p:nvSpPr>
        <p:spPr>
          <a:xfrm rot="20077142">
            <a:off x="8924048" y="2257639"/>
            <a:ext cx="1241336" cy="376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41B2CD1-6239-45C8-4F3F-954EA7B5B524}"/>
              </a:ext>
            </a:extLst>
          </p:cNvPr>
          <p:cNvSpPr/>
          <p:nvPr/>
        </p:nvSpPr>
        <p:spPr>
          <a:xfrm rot="2423160">
            <a:off x="8774707" y="3945681"/>
            <a:ext cx="1078567" cy="283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A2DC979-023D-2514-C062-EA52CCC1B952}"/>
              </a:ext>
            </a:extLst>
          </p:cNvPr>
          <p:cNvSpPr/>
          <p:nvPr/>
        </p:nvSpPr>
        <p:spPr>
          <a:xfrm rot="5997322">
            <a:off x="9537071" y="3354035"/>
            <a:ext cx="1726348" cy="3528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20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8E01F-7C77-8928-F9F8-1AA766535376}"/>
              </a:ext>
            </a:extLst>
          </p:cNvPr>
          <p:cNvGrpSpPr/>
          <p:nvPr/>
        </p:nvGrpSpPr>
        <p:grpSpPr>
          <a:xfrm>
            <a:off x="1858105" y="3729964"/>
            <a:ext cx="753802" cy="751025"/>
            <a:chOff x="2014427" y="5615542"/>
            <a:chExt cx="1354368" cy="1349379"/>
          </a:xfrm>
        </p:grpSpPr>
        <p:sp>
          <p:nvSpPr>
            <p:cNvPr id="5" name="Rechteck 17">
              <a:extLst>
                <a:ext uri="{FF2B5EF4-FFF2-40B4-BE49-F238E27FC236}">
                  <a16:creationId xmlns:a16="http://schemas.microsoft.com/office/drawing/2014/main" id="{D3DD19A5-152C-F41F-69F5-739C1D02B0D4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6" name="Grafik 10" descr="Prozessor Silhouette">
              <a:extLst>
                <a:ext uri="{FF2B5EF4-FFF2-40B4-BE49-F238E27FC236}">
                  <a16:creationId xmlns:a16="http://schemas.microsoft.com/office/drawing/2014/main" id="{22C22AB5-E40C-454B-6802-04744218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7FCC5-2174-E51A-55EF-6500F0F26D63}"/>
              </a:ext>
            </a:extLst>
          </p:cNvPr>
          <p:cNvGrpSpPr/>
          <p:nvPr/>
        </p:nvGrpSpPr>
        <p:grpSpPr>
          <a:xfrm>
            <a:off x="9705333" y="4358598"/>
            <a:ext cx="1257124" cy="1252493"/>
            <a:chOff x="2014427" y="3429000"/>
            <a:chExt cx="1354368" cy="1349379"/>
          </a:xfrm>
        </p:grpSpPr>
        <p:sp>
          <p:nvSpPr>
            <p:cNvPr id="4" name="Rechteck 18">
              <a:extLst>
                <a:ext uri="{FF2B5EF4-FFF2-40B4-BE49-F238E27FC236}">
                  <a16:creationId xmlns:a16="http://schemas.microsoft.com/office/drawing/2014/main" id="{F1B17250-A165-A7DB-7CA0-3B5629B79346}"/>
                </a:ext>
              </a:extLst>
            </p:cNvPr>
            <p:cNvSpPr/>
            <p:nvPr/>
          </p:nvSpPr>
          <p:spPr>
            <a:xfrm>
              <a:off x="2014427" y="3429000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7" name="Grafik 12" descr="Internet Silhouette">
              <a:extLst>
                <a:ext uri="{FF2B5EF4-FFF2-40B4-BE49-F238E27FC236}">
                  <a16:creationId xmlns:a16="http://schemas.microsoft.com/office/drawing/2014/main" id="{D18BDE30-938C-AD09-E24E-01298D8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328" y="349409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86ECF9-92C3-3936-57CD-BB031260930F}"/>
              </a:ext>
            </a:extLst>
          </p:cNvPr>
          <p:cNvGrpSpPr/>
          <p:nvPr/>
        </p:nvGrpSpPr>
        <p:grpSpPr>
          <a:xfrm>
            <a:off x="7723798" y="2464524"/>
            <a:ext cx="1256857" cy="1251956"/>
            <a:chOff x="6667292" y="2971350"/>
            <a:chExt cx="1354080" cy="13488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23A5DA93-67B7-9FF6-D99E-F78D0B1FB2FB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1" name="Grafik 56" descr="Roboterhand Silhouette">
              <a:extLst>
                <a:ext uri="{FF2B5EF4-FFF2-40B4-BE49-F238E27FC236}">
                  <a16:creationId xmlns:a16="http://schemas.microsoft.com/office/drawing/2014/main" id="{8AA91D8D-C202-DA0E-1350-988220CFE14D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5F070-8320-4EDB-00BF-AB269D7C2EF8}"/>
              </a:ext>
            </a:extLst>
          </p:cNvPr>
          <p:cNvGrpSpPr/>
          <p:nvPr/>
        </p:nvGrpSpPr>
        <p:grpSpPr>
          <a:xfrm>
            <a:off x="2076319" y="4952882"/>
            <a:ext cx="753642" cy="750703"/>
            <a:chOff x="6667292" y="2971350"/>
            <a:chExt cx="1354080" cy="1348800"/>
          </a:xfrm>
        </p:grpSpPr>
        <p:sp>
          <p:nvSpPr>
            <p:cNvPr id="14" name="CustomShape 21">
              <a:extLst>
                <a:ext uri="{FF2B5EF4-FFF2-40B4-BE49-F238E27FC236}">
                  <a16:creationId xmlns:a16="http://schemas.microsoft.com/office/drawing/2014/main" id="{084098F5-E43C-6551-F2CC-4DB0F9559729}"/>
                </a:ext>
              </a:extLst>
            </p:cNvPr>
            <p:cNvSpPr/>
            <p:nvPr/>
          </p:nvSpPr>
          <p:spPr>
            <a:xfrm>
              <a:off x="6667292" y="2971350"/>
              <a:ext cx="1354080" cy="13488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pic>
          <p:nvPicPr>
            <p:cNvPr id="15" name="Grafik 56" descr="Roboterhand Silhouette">
              <a:extLst>
                <a:ext uri="{FF2B5EF4-FFF2-40B4-BE49-F238E27FC236}">
                  <a16:creationId xmlns:a16="http://schemas.microsoft.com/office/drawing/2014/main" id="{9220FEB0-64B9-8B1C-C742-686086E4513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762332" y="3056790"/>
              <a:ext cx="1218720" cy="1218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159B29-6B43-E77C-A039-1CB5CA40E0F3}"/>
              </a:ext>
            </a:extLst>
          </p:cNvPr>
          <p:cNvGrpSpPr/>
          <p:nvPr/>
        </p:nvGrpSpPr>
        <p:grpSpPr>
          <a:xfrm>
            <a:off x="10116719" y="1438275"/>
            <a:ext cx="1257124" cy="1252493"/>
            <a:chOff x="2014427" y="5615542"/>
            <a:chExt cx="1354368" cy="1349379"/>
          </a:xfrm>
        </p:grpSpPr>
        <p:sp>
          <p:nvSpPr>
            <p:cNvPr id="17" name="Rechteck 17">
              <a:extLst>
                <a:ext uri="{FF2B5EF4-FFF2-40B4-BE49-F238E27FC236}">
                  <a16:creationId xmlns:a16="http://schemas.microsoft.com/office/drawing/2014/main" id="{7579237C-15C8-216C-ACE5-ECC0A562760B}"/>
                </a:ext>
              </a:extLst>
            </p:cNvPr>
            <p:cNvSpPr/>
            <p:nvPr/>
          </p:nvSpPr>
          <p:spPr>
            <a:xfrm>
              <a:off x="2014427" y="5615542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18" name="Grafik 10" descr="Prozessor Silhouette">
              <a:extLst>
                <a:ext uri="{FF2B5EF4-FFF2-40B4-BE49-F238E27FC236}">
                  <a16:creationId xmlns:a16="http://schemas.microsoft.com/office/drawing/2014/main" id="{82C6CF51-6D97-452D-5EA1-74EDC8D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499" y="5691746"/>
              <a:ext cx="1219200" cy="1219200"/>
            </a:xfrm>
            <a:prstGeom prst="rect">
              <a:avLst/>
            </a:prstGeom>
          </p:spPr>
        </p:pic>
      </p:grp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CF9EDF3-0835-3DAA-6541-5F53407FF4FE}"/>
              </a:ext>
            </a:extLst>
          </p:cNvPr>
          <p:cNvSpPr/>
          <p:nvPr/>
        </p:nvSpPr>
        <p:spPr>
          <a:xfrm rot="20077142">
            <a:off x="8924048" y="2257639"/>
            <a:ext cx="1241336" cy="376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41B2CD1-6239-45C8-4F3F-954EA7B5B524}"/>
              </a:ext>
            </a:extLst>
          </p:cNvPr>
          <p:cNvSpPr/>
          <p:nvPr/>
        </p:nvSpPr>
        <p:spPr>
          <a:xfrm rot="2423160">
            <a:off x="8774707" y="3945681"/>
            <a:ext cx="1078567" cy="283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A2DC979-023D-2514-C062-EA52CCC1B952}"/>
              </a:ext>
            </a:extLst>
          </p:cNvPr>
          <p:cNvSpPr/>
          <p:nvPr/>
        </p:nvSpPr>
        <p:spPr>
          <a:xfrm rot="5997322">
            <a:off x="9537071" y="3354035"/>
            <a:ext cx="1726348" cy="3528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16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3A2F-641B-CB38-FE3F-7A4AB5E5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ED36-801C-1C82-7C8A-4A7B1046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9599E-EC84-C156-52A3-E39C30C16CEB}"/>
              </a:ext>
            </a:extLst>
          </p:cNvPr>
          <p:cNvSpPr txBox="1"/>
          <p:nvPr/>
        </p:nvSpPr>
        <p:spPr>
          <a:xfrm>
            <a:off x="6491080" y="4391025"/>
            <a:ext cx="388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+mj-lt"/>
              </a:rPr>
              <a:t>Umsetzung Ilmenau</a:t>
            </a:r>
            <a:endParaRPr lang="en-DE" sz="32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A4389E-94BB-D7D2-1557-F251DD9CBEAB}"/>
              </a:ext>
            </a:extLst>
          </p:cNvPr>
          <p:cNvSpPr txBox="1"/>
          <p:nvPr/>
        </p:nvSpPr>
        <p:spPr>
          <a:xfrm>
            <a:off x="2064540" y="4391024"/>
            <a:ext cx="389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+mj-lt"/>
              </a:rPr>
              <a:t>Umsetzung Freiberg</a:t>
            </a:r>
            <a:endParaRPr lang="en-DE" sz="3200" dirty="0">
              <a:latin typeface="+mj-lt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D01F3EC-8E72-CBB4-7843-00234627CEE6}"/>
              </a:ext>
            </a:extLst>
          </p:cNvPr>
          <p:cNvSpPr/>
          <p:nvPr/>
        </p:nvSpPr>
        <p:spPr>
          <a:xfrm rot="900000">
            <a:off x="4179977" y="3318717"/>
            <a:ext cx="400050" cy="1038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86020F6-C33D-B5A2-5C00-322832620404}"/>
              </a:ext>
            </a:extLst>
          </p:cNvPr>
          <p:cNvSpPr/>
          <p:nvPr/>
        </p:nvSpPr>
        <p:spPr>
          <a:xfrm rot="20700000">
            <a:off x="7013501" y="3318718"/>
            <a:ext cx="400050" cy="1038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862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Freiberg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846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FB94530-FD13-4645-AB07-129619C38EE3}"/>
              </a:ext>
            </a:extLst>
          </p:cNvPr>
          <p:cNvSpPr/>
          <p:nvPr/>
        </p:nvSpPr>
        <p:spPr>
          <a:xfrm>
            <a:off x="7791507" y="4053453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B6FE5D-A213-8852-E9EE-491D0CD0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707" y="4053453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1507" y="4053453"/>
            <a:ext cx="1219200" cy="12192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D59BF99-3727-4BE8-A48D-AFE3761DDAFD}"/>
              </a:ext>
            </a:extLst>
          </p:cNvPr>
          <p:cNvCxnSpPr>
            <a:cxnSpLocks/>
          </p:cNvCxnSpPr>
          <p:nvPr/>
        </p:nvCxnSpPr>
        <p:spPr>
          <a:xfrm>
            <a:off x="8855555" y="4412910"/>
            <a:ext cx="362787" cy="8326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241DA-D636-4C58-B503-D2FB3872F9B8}"/>
              </a:ext>
            </a:extLst>
          </p:cNvPr>
          <p:cNvCxnSpPr>
            <a:cxnSpLocks/>
          </p:cNvCxnSpPr>
          <p:nvPr/>
        </p:nvCxnSpPr>
        <p:spPr>
          <a:xfrm>
            <a:off x="8839200" y="4918075"/>
            <a:ext cx="219555" cy="89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7BFAFA2-90FE-4BEB-A537-23FD495E9006}"/>
              </a:ext>
            </a:extLst>
          </p:cNvPr>
          <p:cNvCxnSpPr>
            <a:cxnSpLocks/>
          </p:cNvCxnSpPr>
          <p:nvPr/>
        </p:nvCxnSpPr>
        <p:spPr>
          <a:xfrm flipV="1">
            <a:off x="8855075" y="4660905"/>
            <a:ext cx="280459" cy="5079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fik 25" descr="Webcam Silhouette">
            <a:extLst>
              <a:ext uri="{FF2B5EF4-FFF2-40B4-BE49-F238E27FC236}">
                <a16:creationId xmlns:a16="http://schemas.microsoft.com/office/drawing/2014/main" id="{1B05F28C-278E-421F-B251-A56D71F79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0" y="2655356"/>
            <a:ext cx="1219200" cy="1219200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5508070-307F-4A6F-1A1E-286D4C979D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</p:txBody>
      </p:sp>
    </p:spTree>
    <p:extLst>
      <p:ext uri="{BB962C8B-B14F-4D97-AF65-F5344CB8AC3E}">
        <p14:creationId xmlns:p14="http://schemas.microsoft.com/office/powerpoint/2010/main" val="17722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</p:txBody>
      </p:sp>
    </p:spTree>
    <p:extLst>
      <p:ext uri="{BB962C8B-B14F-4D97-AF65-F5344CB8AC3E}">
        <p14:creationId xmlns:p14="http://schemas.microsoft.com/office/powerpoint/2010/main" val="300198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8A3EE-4A64-D8F0-D3E9-D30E34217C43}"/>
              </a:ext>
            </a:extLst>
          </p:cNvPr>
          <p:cNvSpPr/>
          <p:nvPr/>
        </p:nvSpPr>
        <p:spPr>
          <a:xfrm>
            <a:off x="990600" y="3631840"/>
            <a:ext cx="2085975" cy="1979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EF3C5F-52E2-6859-0016-E0688B36A98D}"/>
              </a:ext>
            </a:extLst>
          </p:cNvPr>
          <p:cNvSpPr/>
          <p:nvPr/>
        </p:nvSpPr>
        <p:spPr>
          <a:xfrm>
            <a:off x="2295525" y="3762375"/>
            <a:ext cx="781050" cy="1704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Python Library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2236117"/>
          </a:xfrm>
        </p:spPr>
        <p:txBody>
          <a:bodyPr/>
          <a:lstStyle/>
          <a:p>
            <a:r>
              <a:rPr lang="de-DE" b="1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4BA808-F90A-E72A-8AEA-C2D700048512}"/>
              </a:ext>
            </a:extLst>
          </p:cNvPr>
          <p:cNvSpPr/>
          <p:nvPr/>
        </p:nvSpPr>
        <p:spPr>
          <a:xfrm>
            <a:off x="2958512" y="3849996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6" name="Rechteck 4">
            <a:extLst>
              <a:ext uri="{FF2B5EF4-FFF2-40B4-BE49-F238E27FC236}">
                <a16:creationId xmlns:a16="http://schemas.microsoft.com/office/drawing/2014/main" id="{4E5AD41C-DABE-0596-9DA0-D3AE6FC87A34}"/>
              </a:ext>
            </a:extLst>
          </p:cNvPr>
          <p:cNvSpPr/>
          <p:nvPr/>
        </p:nvSpPr>
        <p:spPr>
          <a:xfrm>
            <a:off x="2958512" y="424724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C683D60A-E670-5858-00CE-2B4DA160D199}"/>
              </a:ext>
            </a:extLst>
          </p:cNvPr>
          <p:cNvSpPr/>
          <p:nvPr/>
        </p:nvSpPr>
        <p:spPr>
          <a:xfrm>
            <a:off x="2958511" y="469010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E272B0BF-19FA-CBBD-5FA5-4901B3724327}"/>
              </a:ext>
            </a:extLst>
          </p:cNvPr>
          <p:cNvSpPr/>
          <p:nvPr/>
        </p:nvSpPr>
        <p:spPr>
          <a:xfrm>
            <a:off x="2958510" y="513296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BD0F4-3CF1-0BB1-F047-E54EC0C9DF41}"/>
              </a:ext>
            </a:extLst>
          </p:cNvPr>
          <p:cNvSpPr txBox="1"/>
          <p:nvPr/>
        </p:nvSpPr>
        <p:spPr>
          <a:xfrm>
            <a:off x="3714750" y="4356624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Service Interface</a:t>
            </a:r>
            <a:endParaRPr lang="en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B11777-ADF9-E01F-DD9B-8124DE0A9860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194637" y="3959377"/>
            <a:ext cx="520113" cy="58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F877F-4AF7-99E3-6A7B-FF702FA237A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194637" y="4356625"/>
            <a:ext cx="520113" cy="18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39E7A-AC44-0848-F08D-25AB681047E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194636" y="4541290"/>
            <a:ext cx="520114" cy="25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0F3D9A-7931-B08B-8224-64DFDADBBA2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194635" y="4541290"/>
            <a:ext cx="520115" cy="70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4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8A3EE-4A64-D8F0-D3E9-D30E34217C43}"/>
              </a:ext>
            </a:extLst>
          </p:cNvPr>
          <p:cNvSpPr/>
          <p:nvPr/>
        </p:nvSpPr>
        <p:spPr>
          <a:xfrm>
            <a:off x="990600" y="3631840"/>
            <a:ext cx="2085975" cy="1979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EF3C5F-52E2-6859-0016-E0688B36A98D}"/>
              </a:ext>
            </a:extLst>
          </p:cNvPr>
          <p:cNvSpPr/>
          <p:nvPr/>
        </p:nvSpPr>
        <p:spPr>
          <a:xfrm>
            <a:off x="2295525" y="3762375"/>
            <a:ext cx="781050" cy="1704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Python Library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2236117"/>
          </a:xfrm>
        </p:spPr>
        <p:txBody>
          <a:bodyPr/>
          <a:lstStyle/>
          <a:p>
            <a:r>
              <a:rPr lang="de-DE" b="1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4BA808-F90A-E72A-8AEA-C2D700048512}"/>
              </a:ext>
            </a:extLst>
          </p:cNvPr>
          <p:cNvSpPr/>
          <p:nvPr/>
        </p:nvSpPr>
        <p:spPr>
          <a:xfrm>
            <a:off x="2958512" y="3849996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6" name="Rechteck 4">
            <a:extLst>
              <a:ext uri="{FF2B5EF4-FFF2-40B4-BE49-F238E27FC236}">
                <a16:creationId xmlns:a16="http://schemas.microsoft.com/office/drawing/2014/main" id="{4E5AD41C-DABE-0596-9DA0-D3AE6FC87A34}"/>
              </a:ext>
            </a:extLst>
          </p:cNvPr>
          <p:cNvSpPr/>
          <p:nvPr/>
        </p:nvSpPr>
        <p:spPr>
          <a:xfrm>
            <a:off x="2958512" y="424724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C683D60A-E670-5858-00CE-2B4DA160D199}"/>
              </a:ext>
            </a:extLst>
          </p:cNvPr>
          <p:cNvSpPr/>
          <p:nvPr/>
        </p:nvSpPr>
        <p:spPr>
          <a:xfrm>
            <a:off x="2958511" y="469010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E272B0BF-19FA-CBBD-5FA5-4901B3724327}"/>
              </a:ext>
            </a:extLst>
          </p:cNvPr>
          <p:cNvSpPr/>
          <p:nvPr/>
        </p:nvSpPr>
        <p:spPr>
          <a:xfrm>
            <a:off x="2958510" y="5132964"/>
            <a:ext cx="236125" cy="21876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BD0F4-3CF1-0BB1-F047-E54EC0C9DF41}"/>
              </a:ext>
            </a:extLst>
          </p:cNvPr>
          <p:cNvSpPr txBox="1"/>
          <p:nvPr/>
        </p:nvSpPr>
        <p:spPr>
          <a:xfrm>
            <a:off x="3714750" y="4356624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Service Interface</a:t>
            </a:r>
            <a:endParaRPr lang="en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B11777-ADF9-E01F-DD9B-8124DE0A9860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194637" y="3959377"/>
            <a:ext cx="520113" cy="58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F877F-4AF7-99E3-6A7B-FF702FA237A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194637" y="4356625"/>
            <a:ext cx="520113" cy="18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39E7A-AC44-0848-F08D-25AB681047E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194636" y="4541290"/>
            <a:ext cx="520114" cy="25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0F3D9A-7931-B08B-8224-64DFDADBBA2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194635" y="4541290"/>
            <a:ext cx="520115" cy="70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173AA6C-AF31-D4C2-65D1-8904B38CECC4}"/>
              </a:ext>
            </a:extLst>
          </p:cNvPr>
          <p:cNvSpPr/>
          <p:nvPr/>
        </p:nvSpPr>
        <p:spPr>
          <a:xfrm>
            <a:off x="5802246" y="4278304"/>
            <a:ext cx="914400" cy="572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425A04-5EE1-A18E-8874-84D3630E0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" b="50000"/>
          <a:stretch/>
        </p:blipFill>
        <p:spPr>
          <a:xfrm>
            <a:off x="6979843" y="3428999"/>
            <a:ext cx="4703891" cy="22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5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39">
            <a:extLst>
              <a:ext uri="{FF2B5EF4-FFF2-40B4-BE49-F238E27FC236}">
                <a16:creationId xmlns:a16="http://schemas.microsoft.com/office/drawing/2014/main" id="{C970947D-3C3D-16E6-E4F2-D15B59EE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00" y="1208422"/>
            <a:ext cx="4911012" cy="386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2236117"/>
          </a:xfrm>
        </p:spPr>
        <p:txBody>
          <a:bodyPr/>
          <a:lstStyle/>
          <a:p>
            <a:r>
              <a:rPr lang="de-DE" b="1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425A04-5EE1-A18E-8874-84D3630E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" b="50000"/>
          <a:stretch/>
        </p:blipFill>
        <p:spPr>
          <a:xfrm>
            <a:off x="1182600" y="3428999"/>
            <a:ext cx="4703891" cy="22493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7A9EB-9307-82D8-BC13-16097E176629}"/>
              </a:ext>
            </a:extLst>
          </p:cNvPr>
          <p:cNvCxnSpPr>
            <a:stCxn id="14" idx="3"/>
          </p:cNvCxnSpPr>
          <p:nvPr/>
        </p:nvCxnSpPr>
        <p:spPr>
          <a:xfrm flipV="1">
            <a:off x="5886491" y="3141131"/>
            <a:ext cx="2200234" cy="141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77FFB4-20C7-F273-F6AC-75B52F37490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886491" y="3181350"/>
            <a:ext cx="4733884" cy="1372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B3D563-067A-E4B9-D8AF-2750DE8D570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886491" y="2486025"/>
            <a:ext cx="4438609" cy="2067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3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b="1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dirty="0"/>
              <a:t>Kommunikation während des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665664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196476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BB78CD3-C9E1-F413-7B5E-5F1815A5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F3DD94E-645D-60FC-A3EB-E54104019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36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5539DC-664A-D27A-6CB7-FBF15AC9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5" y="2046131"/>
            <a:ext cx="10020300" cy="3124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8FCA97-A457-1D89-A089-824988DA1A76}"/>
              </a:ext>
            </a:extLst>
          </p:cNvPr>
          <p:cNvSpPr/>
          <p:nvPr/>
        </p:nvSpPr>
        <p:spPr>
          <a:xfrm>
            <a:off x="704850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Experiment Control Panel</a:t>
            </a:r>
            <a:endParaRPr lang="en-US" sz="1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EECB64-C467-A996-329B-2AF1389431ED}"/>
              </a:ext>
            </a:extLst>
          </p:cNvPr>
          <p:cNvSpPr/>
          <p:nvPr/>
        </p:nvSpPr>
        <p:spPr>
          <a:xfrm>
            <a:off x="4636237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Microcontroller</a:t>
            </a:r>
            <a:endParaRPr lang="en-US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F894A39-BFD8-B98F-9B5E-534720A3DADE}"/>
              </a:ext>
            </a:extLst>
          </p:cNvPr>
          <p:cNvSpPr/>
          <p:nvPr/>
        </p:nvSpPr>
        <p:spPr>
          <a:xfrm>
            <a:off x="8567624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C7B8EA-799C-52BA-CF5E-38172FCF788D}"/>
              </a:ext>
            </a:extLst>
          </p:cNvPr>
          <p:cNvSpPr/>
          <p:nvPr/>
        </p:nvSpPr>
        <p:spPr>
          <a:xfrm>
            <a:off x="2914649" y="4608356"/>
            <a:ext cx="2428875" cy="1123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&lt;&lt;Service </a:t>
            </a:r>
            <a:r>
              <a:rPr lang="de-DE" sz="1200" dirty="0" err="1"/>
              <a:t>Configuration</a:t>
            </a:r>
            <a:r>
              <a:rPr lang="de-DE" sz="1200" dirty="0"/>
              <a:t>&gt;&gt;</a:t>
            </a:r>
            <a:endParaRPr lang="en-US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340F3F3-9EE9-9E32-EEB1-2E26AC6A0755}"/>
              </a:ext>
            </a:extLst>
          </p:cNvPr>
          <p:cNvSpPr/>
          <p:nvPr/>
        </p:nvSpPr>
        <p:spPr>
          <a:xfrm>
            <a:off x="1660341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074B8D-07C4-931D-AE40-860D606E29F2}"/>
              </a:ext>
            </a:extLst>
          </p:cNvPr>
          <p:cNvSpPr/>
          <p:nvPr/>
        </p:nvSpPr>
        <p:spPr>
          <a:xfrm>
            <a:off x="2438953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E454A3-D6EC-1EA9-E527-89AD245606F8}"/>
              </a:ext>
            </a:extLst>
          </p:cNvPr>
          <p:cNvSpPr/>
          <p:nvPr/>
        </p:nvSpPr>
        <p:spPr>
          <a:xfrm>
            <a:off x="6054131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6DE272-B73F-AD0A-AEF1-0379598663A5}"/>
              </a:ext>
            </a:extLst>
          </p:cNvPr>
          <p:cNvSpPr/>
          <p:nvPr/>
        </p:nvSpPr>
        <p:spPr>
          <a:xfrm>
            <a:off x="9614270" y="383842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8673832-67A1-5DCE-EDEF-A184065A4D65}"/>
              </a:ext>
            </a:extLst>
          </p:cNvPr>
          <p:cNvSpPr/>
          <p:nvPr/>
        </p:nvSpPr>
        <p:spPr>
          <a:xfrm>
            <a:off x="10392882" y="383842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DA5419-0BA2-3F0F-D702-B890E3DA09F3}"/>
              </a:ext>
            </a:extLst>
          </p:cNvPr>
          <p:cNvSpPr/>
          <p:nvPr/>
        </p:nvSpPr>
        <p:spPr>
          <a:xfrm>
            <a:off x="6848478" y="4608356"/>
            <a:ext cx="2428875" cy="1123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&lt;&lt;Service </a:t>
            </a:r>
            <a:r>
              <a:rPr lang="de-DE" sz="1200" dirty="0" err="1"/>
              <a:t>Configuration</a:t>
            </a:r>
            <a:r>
              <a:rPr lang="de-DE" sz="1200" dirty="0"/>
              <a:t>&gt;&gt;</a:t>
            </a:r>
            <a:endParaRPr lang="en-US" sz="1200" dirty="0"/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56A53822-7A81-5651-11B5-3970F4F55E38}"/>
              </a:ext>
            </a:extLst>
          </p:cNvPr>
          <p:cNvCxnSpPr>
            <a:stCxn id="10" idx="2"/>
            <a:endCxn id="8" idx="1"/>
          </p:cNvCxnSpPr>
          <p:nvPr/>
        </p:nvCxnSpPr>
        <p:spPr>
          <a:xfrm rot="16200000" flipH="1">
            <a:off x="1763620" y="4019302"/>
            <a:ext cx="1143000" cy="1159058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2C64C277-CBB3-ECC8-91C0-AE4E78AC1837}"/>
              </a:ext>
            </a:extLst>
          </p:cNvPr>
          <p:cNvSpPr/>
          <p:nvPr/>
        </p:nvSpPr>
        <p:spPr>
          <a:xfrm>
            <a:off x="2520949" y="4032249"/>
            <a:ext cx="4899025" cy="587375"/>
          </a:xfrm>
          <a:custGeom>
            <a:avLst/>
            <a:gdLst>
              <a:gd name="connsiteX0" fmla="*/ 0 w 4895850"/>
              <a:gd name="connsiteY0" fmla="*/ 0 h 552450"/>
              <a:gd name="connsiteX1" fmla="*/ 0 w 4895850"/>
              <a:gd name="connsiteY1" fmla="*/ 238125 h 552450"/>
              <a:gd name="connsiteX2" fmla="*/ 4895850 w 4895850"/>
              <a:gd name="connsiteY2" fmla="*/ 238125 h 552450"/>
              <a:gd name="connsiteX3" fmla="*/ 4895850 w 4895850"/>
              <a:gd name="connsiteY3" fmla="*/ 552450 h 552450"/>
              <a:gd name="connsiteX0" fmla="*/ 0 w 4899025"/>
              <a:gd name="connsiteY0" fmla="*/ 0 h 587375"/>
              <a:gd name="connsiteX1" fmla="*/ 3175 w 4899025"/>
              <a:gd name="connsiteY1" fmla="*/ 273050 h 587375"/>
              <a:gd name="connsiteX2" fmla="*/ 4899025 w 4899025"/>
              <a:gd name="connsiteY2" fmla="*/ 273050 h 587375"/>
              <a:gd name="connsiteX3" fmla="*/ 4899025 w 4899025"/>
              <a:gd name="connsiteY3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9025" h="587375">
                <a:moveTo>
                  <a:pt x="0" y="0"/>
                </a:moveTo>
                <a:cubicBezTo>
                  <a:pt x="1058" y="91017"/>
                  <a:pt x="2117" y="182033"/>
                  <a:pt x="3175" y="273050"/>
                </a:cubicBezTo>
                <a:lnTo>
                  <a:pt x="4899025" y="273050"/>
                </a:lnTo>
                <a:lnTo>
                  <a:pt x="4899025" y="587375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B60FF20-F54C-5CBC-A05C-F3E71960CE74}"/>
              </a:ext>
            </a:extLst>
          </p:cNvPr>
          <p:cNvSpPr/>
          <p:nvPr/>
        </p:nvSpPr>
        <p:spPr>
          <a:xfrm>
            <a:off x="6148695" y="4032249"/>
            <a:ext cx="1914221" cy="587375"/>
          </a:xfrm>
          <a:custGeom>
            <a:avLst/>
            <a:gdLst>
              <a:gd name="connsiteX0" fmla="*/ 0 w 4895850"/>
              <a:gd name="connsiteY0" fmla="*/ 0 h 552450"/>
              <a:gd name="connsiteX1" fmla="*/ 0 w 4895850"/>
              <a:gd name="connsiteY1" fmla="*/ 238125 h 552450"/>
              <a:gd name="connsiteX2" fmla="*/ 4895850 w 4895850"/>
              <a:gd name="connsiteY2" fmla="*/ 238125 h 552450"/>
              <a:gd name="connsiteX3" fmla="*/ 4895850 w 4895850"/>
              <a:gd name="connsiteY3" fmla="*/ 552450 h 552450"/>
              <a:gd name="connsiteX0" fmla="*/ 0 w 4899025"/>
              <a:gd name="connsiteY0" fmla="*/ 0 h 587375"/>
              <a:gd name="connsiteX1" fmla="*/ 3175 w 4899025"/>
              <a:gd name="connsiteY1" fmla="*/ 273050 h 587375"/>
              <a:gd name="connsiteX2" fmla="*/ 4899025 w 4899025"/>
              <a:gd name="connsiteY2" fmla="*/ 273050 h 587375"/>
              <a:gd name="connsiteX3" fmla="*/ 4899025 w 4899025"/>
              <a:gd name="connsiteY3" fmla="*/ 587375 h 587375"/>
              <a:gd name="connsiteX0" fmla="*/ 2983866 w 4895851"/>
              <a:gd name="connsiteY0" fmla="*/ 0 h 587375"/>
              <a:gd name="connsiteX1" fmla="*/ 1 w 4895851"/>
              <a:gd name="connsiteY1" fmla="*/ 273050 h 587375"/>
              <a:gd name="connsiteX2" fmla="*/ 4895851 w 4895851"/>
              <a:gd name="connsiteY2" fmla="*/ 273050 h 587375"/>
              <a:gd name="connsiteX3" fmla="*/ 4895851 w 4895851"/>
              <a:gd name="connsiteY3" fmla="*/ 587375 h 587375"/>
              <a:gd name="connsiteX0" fmla="*/ 4561 w 1916546"/>
              <a:gd name="connsiteY0" fmla="*/ 0 h 587375"/>
              <a:gd name="connsiteX1" fmla="*/ 116 w 1916546"/>
              <a:gd name="connsiteY1" fmla="*/ 295910 h 587375"/>
              <a:gd name="connsiteX2" fmla="*/ 1916546 w 1916546"/>
              <a:gd name="connsiteY2" fmla="*/ 273050 h 587375"/>
              <a:gd name="connsiteX3" fmla="*/ 1916546 w 1916546"/>
              <a:gd name="connsiteY3" fmla="*/ 587375 h 587375"/>
              <a:gd name="connsiteX0" fmla="*/ 0 w 1911985"/>
              <a:gd name="connsiteY0" fmla="*/ 0 h 587375"/>
              <a:gd name="connsiteX1" fmla="*/ 2699 w 1911985"/>
              <a:gd name="connsiteY1" fmla="*/ 272097 h 587375"/>
              <a:gd name="connsiteX2" fmla="*/ 1911985 w 1911985"/>
              <a:gd name="connsiteY2" fmla="*/ 273050 h 587375"/>
              <a:gd name="connsiteX3" fmla="*/ 1911985 w 1911985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273050 h 587375"/>
              <a:gd name="connsiteX3" fmla="*/ 1914221 w 1914221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146844 h 587375"/>
              <a:gd name="connsiteX3" fmla="*/ 1914221 w 1914221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168275 h 587375"/>
              <a:gd name="connsiteX3" fmla="*/ 1914221 w 1914221"/>
              <a:gd name="connsiteY3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221" h="587375">
                <a:moveTo>
                  <a:pt x="2236" y="0"/>
                </a:moveTo>
                <a:cubicBezTo>
                  <a:pt x="3294" y="91017"/>
                  <a:pt x="-885" y="66780"/>
                  <a:pt x="173" y="157797"/>
                </a:cubicBezTo>
                <a:lnTo>
                  <a:pt x="1914221" y="168275"/>
                </a:lnTo>
                <a:lnTo>
                  <a:pt x="1914221" y="587375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5DF13B8B-71F3-9417-17AC-21FEDCF997C1}"/>
              </a:ext>
            </a:extLst>
          </p:cNvPr>
          <p:cNvSpPr/>
          <p:nvPr/>
        </p:nvSpPr>
        <p:spPr>
          <a:xfrm flipH="1">
            <a:off x="8586381" y="4032249"/>
            <a:ext cx="1914221" cy="587375"/>
          </a:xfrm>
          <a:custGeom>
            <a:avLst/>
            <a:gdLst>
              <a:gd name="connsiteX0" fmla="*/ 0 w 4895850"/>
              <a:gd name="connsiteY0" fmla="*/ 0 h 552450"/>
              <a:gd name="connsiteX1" fmla="*/ 0 w 4895850"/>
              <a:gd name="connsiteY1" fmla="*/ 238125 h 552450"/>
              <a:gd name="connsiteX2" fmla="*/ 4895850 w 4895850"/>
              <a:gd name="connsiteY2" fmla="*/ 238125 h 552450"/>
              <a:gd name="connsiteX3" fmla="*/ 4895850 w 4895850"/>
              <a:gd name="connsiteY3" fmla="*/ 552450 h 552450"/>
              <a:gd name="connsiteX0" fmla="*/ 0 w 4899025"/>
              <a:gd name="connsiteY0" fmla="*/ 0 h 587375"/>
              <a:gd name="connsiteX1" fmla="*/ 3175 w 4899025"/>
              <a:gd name="connsiteY1" fmla="*/ 273050 h 587375"/>
              <a:gd name="connsiteX2" fmla="*/ 4899025 w 4899025"/>
              <a:gd name="connsiteY2" fmla="*/ 273050 h 587375"/>
              <a:gd name="connsiteX3" fmla="*/ 4899025 w 4899025"/>
              <a:gd name="connsiteY3" fmla="*/ 587375 h 587375"/>
              <a:gd name="connsiteX0" fmla="*/ 2983866 w 4895851"/>
              <a:gd name="connsiteY0" fmla="*/ 0 h 587375"/>
              <a:gd name="connsiteX1" fmla="*/ 1 w 4895851"/>
              <a:gd name="connsiteY1" fmla="*/ 273050 h 587375"/>
              <a:gd name="connsiteX2" fmla="*/ 4895851 w 4895851"/>
              <a:gd name="connsiteY2" fmla="*/ 273050 h 587375"/>
              <a:gd name="connsiteX3" fmla="*/ 4895851 w 4895851"/>
              <a:gd name="connsiteY3" fmla="*/ 587375 h 587375"/>
              <a:gd name="connsiteX0" fmla="*/ 4561 w 1916546"/>
              <a:gd name="connsiteY0" fmla="*/ 0 h 587375"/>
              <a:gd name="connsiteX1" fmla="*/ 116 w 1916546"/>
              <a:gd name="connsiteY1" fmla="*/ 295910 h 587375"/>
              <a:gd name="connsiteX2" fmla="*/ 1916546 w 1916546"/>
              <a:gd name="connsiteY2" fmla="*/ 273050 h 587375"/>
              <a:gd name="connsiteX3" fmla="*/ 1916546 w 1916546"/>
              <a:gd name="connsiteY3" fmla="*/ 587375 h 587375"/>
              <a:gd name="connsiteX0" fmla="*/ 0 w 1911985"/>
              <a:gd name="connsiteY0" fmla="*/ 0 h 587375"/>
              <a:gd name="connsiteX1" fmla="*/ 2699 w 1911985"/>
              <a:gd name="connsiteY1" fmla="*/ 272097 h 587375"/>
              <a:gd name="connsiteX2" fmla="*/ 1911985 w 1911985"/>
              <a:gd name="connsiteY2" fmla="*/ 273050 h 587375"/>
              <a:gd name="connsiteX3" fmla="*/ 1911985 w 1911985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273050 h 587375"/>
              <a:gd name="connsiteX3" fmla="*/ 1914221 w 1914221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146844 h 587375"/>
              <a:gd name="connsiteX3" fmla="*/ 1914221 w 1914221"/>
              <a:gd name="connsiteY3" fmla="*/ 587375 h 587375"/>
              <a:gd name="connsiteX0" fmla="*/ 2236 w 1914221"/>
              <a:gd name="connsiteY0" fmla="*/ 0 h 587375"/>
              <a:gd name="connsiteX1" fmla="*/ 173 w 1914221"/>
              <a:gd name="connsiteY1" fmla="*/ 157797 h 587375"/>
              <a:gd name="connsiteX2" fmla="*/ 1914221 w 1914221"/>
              <a:gd name="connsiteY2" fmla="*/ 168275 h 587375"/>
              <a:gd name="connsiteX3" fmla="*/ 1914221 w 1914221"/>
              <a:gd name="connsiteY3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221" h="587375">
                <a:moveTo>
                  <a:pt x="2236" y="0"/>
                </a:moveTo>
                <a:cubicBezTo>
                  <a:pt x="3294" y="91017"/>
                  <a:pt x="-885" y="66780"/>
                  <a:pt x="173" y="157797"/>
                </a:cubicBezTo>
                <a:lnTo>
                  <a:pt x="1914221" y="168275"/>
                </a:lnTo>
                <a:lnTo>
                  <a:pt x="1914221" y="587375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4A81DAC7-B0EC-DCD3-AAD2-D82F929BECF1}"/>
              </a:ext>
            </a:extLst>
          </p:cNvPr>
          <p:cNvSpPr/>
          <p:nvPr/>
        </p:nvSpPr>
        <p:spPr>
          <a:xfrm flipH="1">
            <a:off x="4820574" y="4008997"/>
            <a:ext cx="4902505" cy="587375"/>
          </a:xfrm>
          <a:custGeom>
            <a:avLst/>
            <a:gdLst>
              <a:gd name="connsiteX0" fmla="*/ 0 w 4895850"/>
              <a:gd name="connsiteY0" fmla="*/ 0 h 552450"/>
              <a:gd name="connsiteX1" fmla="*/ 0 w 4895850"/>
              <a:gd name="connsiteY1" fmla="*/ 238125 h 552450"/>
              <a:gd name="connsiteX2" fmla="*/ 4895850 w 4895850"/>
              <a:gd name="connsiteY2" fmla="*/ 238125 h 552450"/>
              <a:gd name="connsiteX3" fmla="*/ 4895850 w 4895850"/>
              <a:gd name="connsiteY3" fmla="*/ 552450 h 552450"/>
              <a:gd name="connsiteX0" fmla="*/ 0 w 4899025"/>
              <a:gd name="connsiteY0" fmla="*/ 0 h 587375"/>
              <a:gd name="connsiteX1" fmla="*/ 3175 w 4899025"/>
              <a:gd name="connsiteY1" fmla="*/ 273050 h 587375"/>
              <a:gd name="connsiteX2" fmla="*/ 4899025 w 4899025"/>
              <a:gd name="connsiteY2" fmla="*/ 273050 h 587375"/>
              <a:gd name="connsiteX3" fmla="*/ 4899025 w 4899025"/>
              <a:gd name="connsiteY3" fmla="*/ 587375 h 587375"/>
              <a:gd name="connsiteX0" fmla="*/ 0 w 4902200"/>
              <a:gd name="connsiteY0" fmla="*/ 0 h 587375"/>
              <a:gd name="connsiteX1" fmla="*/ 3175 w 4902200"/>
              <a:gd name="connsiteY1" fmla="*/ 273050 h 587375"/>
              <a:gd name="connsiteX2" fmla="*/ 4902200 w 4902200"/>
              <a:gd name="connsiteY2" fmla="*/ 393700 h 587375"/>
              <a:gd name="connsiteX3" fmla="*/ 4899025 w 4902200"/>
              <a:gd name="connsiteY3" fmla="*/ 587375 h 587375"/>
              <a:gd name="connsiteX0" fmla="*/ 0 w 4902200"/>
              <a:gd name="connsiteY0" fmla="*/ 0 h 587375"/>
              <a:gd name="connsiteX1" fmla="*/ 9525 w 4902200"/>
              <a:gd name="connsiteY1" fmla="*/ 428625 h 587375"/>
              <a:gd name="connsiteX2" fmla="*/ 4902200 w 4902200"/>
              <a:gd name="connsiteY2" fmla="*/ 393700 h 587375"/>
              <a:gd name="connsiteX3" fmla="*/ 4899025 w 4902200"/>
              <a:gd name="connsiteY3" fmla="*/ 587375 h 587375"/>
              <a:gd name="connsiteX0" fmla="*/ 305 w 4902505"/>
              <a:gd name="connsiteY0" fmla="*/ 0 h 587375"/>
              <a:gd name="connsiteX1" fmla="*/ 305 w 4902505"/>
              <a:gd name="connsiteY1" fmla="*/ 387350 h 587375"/>
              <a:gd name="connsiteX2" fmla="*/ 4902505 w 4902505"/>
              <a:gd name="connsiteY2" fmla="*/ 393700 h 587375"/>
              <a:gd name="connsiteX3" fmla="*/ 4899330 w 4902505"/>
              <a:gd name="connsiteY3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505" h="587375">
                <a:moveTo>
                  <a:pt x="305" y="0"/>
                </a:moveTo>
                <a:cubicBezTo>
                  <a:pt x="1363" y="91017"/>
                  <a:pt x="-753" y="296333"/>
                  <a:pt x="305" y="387350"/>
                </a:cubicBezTo>
                <a:lnTo>
                  <a:pt x="4902505" y="393700"/>
                </a:lnTo>
                <a:cubicBezTo>
                  <a:pt x="4901447" y="458258"/>
                  <a:pt x="4900388" y="522817"/>
                  <a:pt x="4899330" y="587375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D390256-6411-1907-9BA4-0430ACA69A7A}"/>
              </a:ext>
            </a:extLst>
          </p:cNvPr>
          <p:cNvCxnSpPr>
            <a:stCxn id="53" idx="2"/>
            <a:endCxn id="10" idx="0"/>
          </p:cNvCxnSpPr>
          <p:nvPr/>
        </p:nvCxnSpPr>
        <p:spPr>
          <a:xfrm>
            <a:off x="1755591" y="3681101"/>
            <a:ext cx="0" cy="1557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485F0E4E-7D4C-AD93-873C-21A6AC5F0884}"/>
              </a:ext>
            </a:extLst>
          </p:cNvPr>
          <p:cNvCxnSpPr/>
          <p:nvPr/>
        </p:nvCxnSpPr>
        <p:spPr>
          <a:xfrm>
            <a:off x="2531560" y="3681101"/>
            <a:ext cx="0" cy="1557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F8E716E-A5C8-2A3C-58F4-863333B9B1F1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48695" y="3700190"/>
            <a:ext cx="686" cy="1366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DA5390E-004C-ACA4-3920-F13EE89A1E2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709520" y="3700190"/>
            <a:ext cx="0" cy="13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FB395108-10EC-DC43-B834-71CCE5516F2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488132" y="3700190"/>
            <a:ext cx="0" cy="13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EC114B6-EB57-706C-4F90-A4788F817D5A}"/>
              </a:ext>
            </a:extLst>
          </p:cNvPr>
          <p:cNvSpPr/>
          <p:nvPr/>
        </p:nvSpPr>
        <p:spPr>
          <a:xfrm>
            <a:off x="4714874" y="2834366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(1)</a:t>
            </a:r>
            <a:endParaRPr lang="en-US" sz="1200" dirty="0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769D13A-9438-11B7-3CCF-D3CD24D6FA2E}"/>
              </a:ext>
            </a:extLst>
          </p:cNvPr>
          <p:cNvSpPr/>
          <p:nvPr/>
        </p:nvSpPr>
        <p:spPr>
          <a:xfrm>
            <a:off x="7252219" y="3137325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BA45D0E-9D44-5678-E82D-EFEE83C68287}"/>
              </a:ext>
            </a:extLst>
          </p:cNvPr>
          <p:cNvSpPr/>
          <p:nvPr/>
        </p:nvSpPr>
        <p:spPr>
          <a:xfrm>
            <a:off x="4714874" y="2834366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8B889DBA-3776-C2AB-21A1-E8036197068D}"/>
              </a:ext>
            </a:extLst>
          </p:cNvPr>
          <p:cNvSpPr/>
          <p:nvPr/>
        </p:nvSpPr>
        <p:spPr>
          <a:xfrm>
            <a:off x="7267459" y="314958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8CC31D58-B89B-BA42-D9A1-6B98C945B1E0}"/>
              </a:ext>
            </a:extLst>
          </p:cNvPr>
          <p:cNvSpPr/>
          <p:nvPr/>
        </p:nvSpPr>
        <p:spPr>
          <a:xfrm>
            <a:off x="776285" y="2837842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722871C4-59CE-452D-B411-B75F7AA5B878}"/>
              </a:ext>
            </a:extLst>
          </p:cNvPr>
          <p:cNvSpPr/>
          <p:nvPr/>
        </p:nvSpPr>
        <p:spPr>
          <a:xfrm>
            <a:off x="3324343" y="2966426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B7C4482-4D33-7FD4-4003-1EB07EE72F19}"/>
              </a:ext>
            </a:extLst>
          </p:cNvPr>
          <p:cNvSpPr/>
          <p:nvPr/>
        </p:nvSpPr>
        <p:spPr>
          <a:xfrm>
            <a:off x="3324343" y="332691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B6577D-6BBF-3B78-ADFE-9621E90BE822}"/>
              </a:ext>
            </a:extLst>
          </p:cNvPr>
          <p:cNvSpPr/>
          <p:nvPr/>
        </p:nvSpPr>
        <p:spPr>
          <a:xfrm>
            <a:off x="776286" y="283686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</a:t>
            </a:r>
            <a:r>
              <a:rPr lang="de-DE" sz="1200" dirty="0" err="1"/>
              <a:t>Instantiable</a:t>
            </a:r>
            <a:r>
              <a:rPr lang="de-DE" sz="1200" dirty="0"/>
              <a:t> Browser Device&gt;&gt;</a:t>
            </a:r>
            <a:endParaRPr lang="en-US" sz="12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EEDB97CF-51D9-A3BF-0628-333B489BEAF6}"/>
              </a:ext>
            </a:extLst>
          </p:cNvPr>
          <p:cNvSpPr/>
          <p:nvPr/>
        </p:nvSpPr>
        <p:spPr>
          <a:xfrm>
            <a:off x="4714874" y="283686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 Group&gt;&gt;</a:t>
            </a:r>
          </a:p>
          <a:p>
            <a:pPr algn="ctr"/>
            <a:r>
              <a:rPr lang="de-DE" sz="1200" dirty="0"/>
              <a:t>Microcontrollers</a:t>
            </a:r>
            <a:endParaRPr lang="en-US" sz="12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D7EAC0E-DBD2-8B35-F05F-509D3A237463}"/>
              </a:ext>
            </a:extLst>
          </p:cNvPr>
          <p:cNvSpPr/>
          <p:nvPr/>
        </p:nvSpPr>
        <p:spPr>
          <a:xfrm>
            <a:off x="1660341" y="34906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871A4D3-8D3B-D8D3-FAC0-B1A37293688A}"/>
              </a:ext>
            </a:extLst>
          </p:cNvPr>
          <p:cNvSpPr/>
          <p:nvPr/>
        </p:nvSpPr>
        <p:spPr>
          <a:xfrm>
            <a:off x="2438953" y="34906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66B701F-9A14-E882-26C7-3AB9D8135CDC}"/>
              </a:ext>
            </a:extLst>
          </p:cNvPr>
          <p:cNvSpPr/>
          <p:nvPr/>
        </p:nvSpPr>
        <p:spPr>
          <a:xfrm>
            <a:off x="6054131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A5CEADD5-910B-CA48-51EE-6DCFF964CA49}"/>
              </a:ext>
            </a:extLst>
          </p:cNvPr>
          <p:cNvSpPr/>
          <p:nvPr/>
        </p:nvSpPr>
        <p:spPr>
          <a:xfrm>
            <a:off x="8639060" y="283686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5B5DEC0-2A4F-0CF4-9141-C6A93F2A4848}"/>
              </a:ext>
            </a:extLst>
          </p:cNvPr>
          <p:cNvSpPr/>
          <p:nvPr/>
        </p:nvSpPr>
        <p:spPr>
          <a:xfrm>
            <a:off x="9614270" y="33919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1ABE4E5-51E9-F757-A51A-2F8DA43D97AA}"/>
              </a:ext>
            </a:extLst>
          </p:cNvPr>
          <p:cNvSpPr/>
          <p:nvPr/>
        </p:nvSpPr>
        <p:spPr>
          <a:xfrm>
            <a:off x="10392882" y="33919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C4F0BD2-6F28-0FBD-6A6D-6818E4A4BB82}"/>
              </a:ext>
            </a:extLst>
          </p:cNvPr>
          <p:cNvSpPr/>
          <p:nvPr/>
        </p:nvSpPr>
        <p:spPr>
          <a:xfrm>
            <a:off x="8639060" y="2841781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ED0A35F-5014-613E-91BA-81041191475C}"/>
              </a:ext>
            </a:extLst>
          </p:cNvPr>
          <p:cNvSpPr/>
          <p:nvPr/>
        </p:nvSpPr>
        <p:spPr>
          <a:xfrm>
            <a:off x="9614270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99FBA537-8FCE-4B43-687C-264ECEDA0CE3}"/>
              </a:ext>
            </a:extLst>
          </p:cNvPr>
          <p:cNvSpPr/>
          <p:nvPr/>
        </p:nvSpPr>
        <p:spPr>
          <a:xfrm>
            <a:off x="10392882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47BFEB-8BF6-082C-D9E5-D258D2F7FE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38686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35A1AAE-5E3C-663A-EE7F-30C459FE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DAA19-933E-347F-0AE8-7CDC56D0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37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5539DC-664A-D27A-6CB7-FBF15AC9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5" y="2046131"/>
            <a:ext cx="10020300" cy="3124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8FCA97-A457-1D89-A089-824988DA1A76}"/>
              </a:ext>
            </a:extLst>
          </p:cNvPr>
          <p:cNvSpPr/>
          <p:nvPr/>
        </p:nvSpPr>
        <p:spPr>
          <a:xfrm>
            <a:off x="704850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Experiment Control Panel</a:t>
            </a:r>
            <a:endParaRPr lang="en-US" sz="1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EECB64-C467-A996-329B-2AF1389431ED}"/>
              </a:ext>
            </a:extLst>
          </p:cNvPr>
          <p:cNvSpPr/>
          <p:nvPr/>
        </p:nvSpPr>
        <p:spPr>
          <a:xfrm>
            <a:off x="4636237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Microcontroller</a:t>
            </a:r>
            <a:endParaRPr lang="en-US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F894A39-BFD8-B98F-9B5E-534720A3DADE}"/>
              </a:ext>
            </a:extLst>
          </p:cNvPr>
          <p:cNvSpPr/>
          <p:nvPr/>
        </p:nvSpPr>
        <p:spPr>
          <a:xfrm>
            <a:off x="8567624" y="2046131"/>
            <a:ext cx="2905125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&lt;&lt;Rolle&gt;&gt;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340F3F3-9EE9-9E32-EEB1-2E26AC6A0755}"/>
              </a:ext>
            </a:extLst>
          </p:cNvPr>
          <p:cNvSpPr/>
          <p:nvPr/>
        </p:nvSpPr>
        <p:spPr>
          <a:xfrm>
            <a:off x="1660341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074B8D-07C4-931D-AE40-860D606E29F2}"/>
              </a:ext>
            </a:extLst>
          </p:cNvPr>
          <p:cNvSpPr/>
          <p:nvPr/>
        </p:nvSpPr>
        <p:spPr>
          <a:xfrm>
            <a:off x="2438953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E454A3-D6EC-1EA9-E527-89AD245606F8}"/>
              </a:ext>
            </a:extLst>
          </p:cNvPr>
          <p:cNvSpPr/>
          <p:nvPr/>
        </p:nvSpPr>
        <p:spPr>
          <a:xfrm>
            <a:off x="6054131" y="38368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6DE272-B73F-AD0A-AEF1-0379598663A5}"/>
              </a:ext>
            </a:extLst>
          </p:cNvPr>
          <p:cNvSpPr/>
          <p:nvPr/>
        </p:nvSpPr>
        <p:spPr>
          <a:xfrm>
            <a:off x="9614270" y="383842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8673832-67A1-5DCE-EDEF-A184065A4D65}"/>
              </a:ext>
            </a:extLst>
          </p:cNvPr>
          <p:cNvSpPr/>
          <p:nvPr/>
        </p:nvSpPr>
        <p:spPr>
          <a:xfrm>
            <a:off x="10392882" y="383842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B6577D-6BBF-3B78-ADFE-9621E90BE822}"/>
              </a:ext>
            </a:extLst>
          </p:cNvPr>
          <p:cNvSpPr/>
          <p:nvPr/>
        </p:nvSpPr>
        <p:spPr>
          <a:xfrm>
            <a:off x="776286" y="283686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</a:t>
            </a:r>
            <a:r>
              <a:rPr lang="de-DE" sz="1200" dirty="0" err="1"/>
              <a:t>Instantiable</a:t>
            </a:r>
            <a:r>
              <a:rPr lang="de-DE" sz="1200" dirty="0"/>
              <a:t> Browser Device&gt;&gt;</a:t>
            </a:r>
            <a:endParaRPr lang="en-US" sz="12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EEDB97CF-51D9-A3BF-0628-333B489BEAF6}"/>
              </a:ext>
            </a:extLst>
          </p:cNvPr>
          <p:cNvSpPr/>
          <p:nvPr/>
        </p:nvSpPr>
        <p:spPr>
          <a:xfrm>
            <a:off x="4714874" y="283686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 Group&gt;&gt;</a:t>
            </a:r>
          </a:p>
          <a:p>
            <a:pPr algn="ctr"/>
            <a:r>
              <a:rPr lang="de-DE" sz="1200" dirty="0"/>
              <a:t>Microcontrollers</a:t>
            </a:r>
            <a:endParaRPr lang="en-US" sz="12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C4F0BD2-6F28-0FBD-6A6D-6818E4A4BB82}"/>
              </a:ext>
            </a:extLst>
          </p:cNvPr>
          <p:cNvSpPr/>
          <p:nvPr/>
        </p:nvSpPr>
        <p:spPr>
          <a:xfrm>
            <a:off x="8639060" y="2825595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D7EAC0E-DBD2-8B35-F05F-509D3A237463}"/>
              </a:ext>
            </a:extLst>
          </p:cNvPr>
          <p:cNvSpPr/>
          <p:nvPr/>
        </p:nvSpPr>
        <p:spPr>
          <a:xfrm>
            <a:off x="1660341" y="34906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871A4D3-8D3B-D8D3-FAC0-B1A37293688A}"/>
              </a:ext>
            </a:extLst>
          </p:cNvPr>
          <p:cNvSpPr/>
          <p:nvPr/>
        </p:nvSpPr>
        <p:spPr>
          <a:xfrm>
            <a:off x="2438953" y="349060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66B701F-9A14-E882-26C7-3AB9D8135CDC}"/>
              </a:ext>
            </a:extLst>
          </p:cNvPr>
          <p:cNvSpPr/>
          <p:nvPr/>
        </p:nvSpPr>
        <p:spPr>
          <a:xfrm>
            <a:off x="6054131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B26D21B-F935-309F-E503-B5A375CFD0DB}"/>
              </a:ext>
            </a:extLst>
          </p:cNvPr>
          <p:cNvSpPr/>
          <p:nvPr/>
        </p:nvSpPr>
        <p:spPr>
          <a:xfrm>
            <a:off x="9614270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E7383DC9-A565-9CBF-8D25-94FF8E4C9CE5}"/>
              </a:ext>
            </a:extLst>
          </p:cNvPr>
          <p:cNvSpPr/>
          <p:nvPr/>
        </p:nvSpPr>
        <p:spPr>
          <a:xfrm>
            <a:off x="10392882" y="3509690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B6629BE-4E78-ABDB-9DEC-443E1B832E03}"/>
              </a:ext>
            </a:extLst>
          </p:cNvPr>
          <p:cNvSpPr/>
          <p:nvPr/>
        </p:nvSpPr>
        <p:spPr>
          <a:xfrm>
            <a:off x="4730113" y="4258036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(1)</a:t>
            </a:r>
            <a:endParaRPr lang="en-US" sz="12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72A75A-EE8B-2859-91FD-ECEE9E8BD0D3}"/>
              </a:ext>
            </a:extLst>
          </p:cNvPr>
          <p:cNvSpPr/>
          <p:nvPr/>
        </p:nvSpPr>
        <p:spPr>
          <a:xfrm>
            <a:off x="7381874" y="4560995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2369D2-F5A4-E7C3-09BC-E550A48B758B}"/>
              </a:ext>
            </a:extLst>
          </p:cNvPr>
          <p:cNvSpPr/>
          <p:nvPr/>
        </p:nvSpPr>
        <p:spPr>
          <a:xfrm>
            <a:off x="4714873" y="5168744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ADE119-0737-5631-BC05-F7898595F46F}"/>
              </a:ext>
            </a:extLst>
          </p:cNvPr>
          <p:cNvSpPr/>
          <p:nvPr/>
        </p:nvSpPr>
        <p:spPr>
          <a:xfrm>
            <a:off x="7381874" y="5483962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AC12F-2836-60F5-B2C9-62D828FFC33C}"/>
              </a:ext>
            </a:extLst>
          </p:cNvPr>
          <p:cNvSpPr/>
          <p:nvPr/>
        </p:nvSpPr>
        <p:spPr>
          <a:xfrm>
            <a:off x="8639060" y="4745087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2E9616D-4DCF-D54D-A73B-00456E979E32}"/>
              </a:ext>
            </a:extLst>
          </p:cNvPr>
          <p:cNvSpPr/>
          <p:nvPr/>
        </p:nvSpPr>
        <p:spPr>
          <a:xfrm>
            <a:off x="9614270" y="541009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BB1DCEC-D34F-37E1-2186-7C0F4845F499}"/>
              </a:ext>
            </a:extLst>
          </p:cNvPr>
          <p:cNvSpPr/>
          <p:nvPr/>
        </p:nvSpPr>
        <p:spPr>
          <a:xfrm>
            <a:off x="10392882" y="541009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095F96-D7BF-4C51-586D-1645F9BA4A86}"/>
              </a:ext>
            </a:extLst>
          </p:cNvPr>
          <p:cNvSpPr/>
          <p:nvPr/>
        </p:nvSpPr>
        <p:spPr>
          <a:xfrm>
            <a:off x="776285" y="474990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91FDE2-F949-4AAD-13A7-37F25A8080EE}"/>
              </a:ext>
            </a:extLst>
          </p:cNvPr>
          <p:cNvSpPr/>
          <p:nvPr/>
        </p:nvSpPr>
        <p:spPr>
          <a:xfrm>
            <a:off x="3444587" y="4878487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394197-E0AF-BAF2-5EA5-930065ABFA17}"/>
              </a:ext>
            </a:extLst>
          </p:cNvPr>
          <p:cNvSpPr/>
          <p:nvPr/>
        </p:nvSpPr>
        <p:spPr>
          <a:xfrm>
            <a:off x="3443286" y="523897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82465EE-5833-417D-6045-84E7311956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4997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4491D1-0F77-312E-0E03-32CD747A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7775-3C73-AED7-E010-255581B4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38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5539DC-664A-D27A-6CB7-FBF15AC9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5" y="2046131"/>
            <a:ext cx="10020300" cy="31242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B2369D2-F5A4-E7C3-09BC-E550A48B758B}"/>
              </a:ext>
            </a:extLst>
          </p:cNvPr>
          <p:cNvSpPr/>
          <p:nvPr/>
        </p:nvSpPr>
        <p:spPr>
          <a:xfrm>
            <a:off x="4714873" y="474990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18" name="!!MC Port">
            <a:extLst>
              <a:ext uri="{FF2B5EF4-FFF2-40B4-BE49-F238E27FC236}">
                <a16:creationId xmlns:a16="http://schemas.microsoft.com/office/drawing/2014/main" id="{5DADE119-0737-5631-BC05-F7898595F46F}"/>
              </a:ext>
            </a:extLst>
          </p:cNvPr>
          <p:cNvSpPr/>
          <p:nvPr/>
        </p:nvSpPr>
        <p:spPr>
          <a:xfrm>
            <a:off x="7381874" y="506512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AC12F-2836-60F5-B2C9-62D828FFC33C}"/>
              </a:ext>
            </a:extLst>
          </p:cNvPr>
          <p:cNvSpPr/>
          <p:nvPr/>
        </p:nvSpPr>
        <p:spPr>
          <a:xfrm>
            <a:off x="8639060" y="474990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2E9616D-4DCF-D54D-A73B-00456E979E32}"/>
              </a:ext>
            </a:extLst>
          </p:cNvPr>
          <p:cNvSpPr/>
          <p:nvPr/>
        </p:nvSpPr>
        <p:spPr>
          <a:xfrm>
            <a:off x="9614270" y="5414909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BB1DCEC-D34F-37E1-2186-7C0F4845F499}"/>
              </a:ext>
            </a:extLst>
          </p:cNvPr>
          <p:cNvSpPr/>
          <p:nvPr/>
        </p:nvSpPr>
        <p:spPr>
          <a:xfrm>
            <a:off x="10392882" y="5414909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095F96-D7BF-4C51-586D-1645F9BA4A86}"/>
              </a:ext>
            </a:extLst>
          </p:cNvPr>
          <p:cNvSpPr/>
          <p:nvPr/>
        </p:nvSpPr>
        <p:spPr>
          <a:xfrm>
            <a:off x="776285" y="4749903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91FDE2-F949-4AAD-13A7-37F25A8080EE}"/>
              </a:ext>
            </a:extLst>
          </p:cNvPr>
          <p:cNvSpPr/>
          <p:nvPr/>
        </p:nvSpPr>
        <p:spPr>
          <a:xfrm>
            <a:off x="3444587" y="4878487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394197-E0AF-BAF2-5EA5-930065ABFA17}"/>
              </a:ext>
            </a:extLst>
          </p:cNvPr>
          <p:cNvSpPr/>
          <p:nvPr/>
        </p:nvSpPr>
        <p:spPr>
          <a:xfrm>
            <a:off x="3443286" y="523897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FD4845-72F7-D877-5559-ABF1A267E7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293044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A25B72-2EA6-E8ED-66C4-11F8E938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A7888-4E40-2DC8-BD16-C1EE8FE7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39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5539DC-664A-D27A-6CB7-FBF15AC9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5" y="2046131"/>
            <a:ext cx="10020300" cy="31242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B2369D2-F5A4-E7C3-09BC-E550A48B758B}"/>
              </a:ext>
            </a:extLst>
          </p:cNvPr>
          <p:cNvSpPr/>
          <p:nvPr/>
        </p:nvSpPr>
        <p:spPr>
          <a:xfrm>
            <a:off x="1671635" y="4828264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AC12F-2836-60F5-B2C9-62D828FFC33C}"/>
              </a:ext>
            </a:extLst>
          </p:cNvPr>
          <p:cNvSpPr/>
          <p:nvPr/>
        </p:nvSpPr>
        <p:spPr>
          <a:xfrm>
            <a:off x="6721360" y="2221325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20" name="!!Portal Port(1)">
            <a:extLst>
              <a:ext uri="{FF2B5EF4-FFF2-40B4-BE49-F238E27FC236}">
                <a16:creationId xmlns:a16="http://schemas.microsoft.com/office/drawing/2014/main" id="{02E9616D-4DCF-D54D-A73B-00456E979E32}"/>
              </a:ext>
            </a:extLst>
          </p:cNvPr>
          <p:cNvSpPr/>
          <p:nvPr/>
        </p:nvSpPr>
        <p:spPr>
          <a:xfrm>
            <a:off x="7696570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!!Portal Port(2)">
            <a:extLst>
              <a:ext uri="{FF2B5EF4-FFF2-40B4-BE49-F238E27FC236}">
                <a16:creationId xmlns:a16="http://schemas.microsoft.com/office/drawing/2014/main" id="{3BB1DCEC-D34F-37E1-2186-7C0F4845F499}"/>
              </a:ext>
            </a:extLst>
          </p:cNvPr>
          <p:cNvSpPr/>
          <p:nvPr/>
        </p:nvSpPr>
        <p:spPr>
          <a:xfrm>
            <a:off x="8475182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095F96-D7BF-4C51-586D-1645F9BA4A86}"/>
              </a:ext>
            </a:extLst>
          </p:cNvPr>
          <p:cNvSpPr/>
          <p:nvPr/>
        </p:nvSpPr>
        <p:spPr>
          <a:xfrm>
            <a:off x="1671635" y="3176847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91FDE2-F949-4AAD-13A7-37F25A8080EE}"/>
              </a:ext>
            </a:extLst>
          </p:cNvPr>
          <p:cNvSpPr/>
          <p:nvPr/>
        </p:nvSpPr>
        <p:spPr>
          <a:xfrm>
            <a:off x="4339937" y="33054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394197-E0AF-BAF2-5EA5-930065ABFA17}"/>
              </a:ext>
            </a:extLst>
          </p:cNvPr>
          <p:cNvSpPr/>
          <p:nvPr/>
        </p:nvSpPr>
        <p:spPr>
          <a:xfrm>
            <a:off x="4338636" y="3665918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946093-F663-C4E9-2368-828E4D83C475}"/>
              </a:ext>
            </a:extLst>
          </p:cNvPr>
          <p:cNvCxnSpPr>
            <a:stCxn id="27" idx="3"/>
            <a:endCxn id="24" idx="2"/>
          </p:cNvCxnSpPr>
          <p:nvPr/>
        </p:nvCxnSpPr>
        <p:spPr>
          <a:xfrm flipV="1">
            <a:off x="4529136" y="3076831"/>
            <a:ext cx="4041296" cy="684337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F6B07CE1-F9E8-C98F-E458-C82DADD7EE6E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 flipV="1">
            <a:off x="4530437" y="3076831"/>
            <a:ext cx="3261383" cy="323850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!!MC Port">
            <a:extLst>
              <a:ext uri="{FF2B5EF4-FFF2-40B4-BE49-F238E27FC236}">
                <a16:creationId xmlns:a16="http://schemas.microsoft.com/office/drawing/2014/main" id="{33E40372-F228-2C7C-B468-5FD70FAA1713}"/>
              </a:ext>
            </a:extLst>
          </p:cNvPr>
          <p:cNvSpPr/>
          <p:nvPr/>
        </p:nvSpPr>
        <p:spPr>
          <a:xfrm>
            <a:off x="4338636" y="5143482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E8EB7DCA-B2FF-E9C5-6019-58225B5AB518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4529136" y="3076831"/>
            <a:ext cx="4046713" cy="2161901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!!Portal Port(2,2)">
            <a:extLst>
              <a:ext uri="{FF2B5EF4-FFF2-40B4-BE49-F238E27FC236}">
                <a16:creationId xmlns:a16="http://schemas.microsoft.com/office/drawing/2014/main" id="{CC657D01-33B0-8C97-CA08-CB0A8180482E}"/>
              </a:ext>
            </a:extLst>
          </p:cNvPr>
          <p:cNvSpPr/>
          <p:nvPr/>
        </p:nvSpPr>
        <p:spPr>
          <a:xfrm>
            <a:off x="8480599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!!MC Port (1,2)">
            <a:extLst>
              <a:ext uri="{FF2B5EF4-FFF2-40B4-BE49-F238E27FC236}">
                <a16:creationId xmlns:a16="http://schemas.microsoft.com/office/drawing/2014/main" id="{8D404003-76AD-3656-8D2E-246069BC7C4E}"/>
              </a:ext>
            </a:extLst>
          </p:cNvPr>
          <p:cNvSpPr/>
          <p:nvPr/>
        </p:nvSpPr>
        <p:spPr>
          <a:xfrm>
            <a:off x="4338636" y="515211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!!ECP Port(2,2)">
            <a:extLst>
              <a:ext uri="{FF2B5EF4-FFF2-40B4-BE49-F238E27FC236}">
                <a16:creationId xmlns:a16="http://schemas.microsoft.com/office/drawing/2014/main" id="{47C38F88-DA04-D328-57AA-93E5C59C2DB7}"/>
              </a:ext>
            </a:extLst>
          </p:cNvPr>
          <p:cNvSpPr/>
          <p:nvPr/>
        </p:nvSpPr>
        <p:spPr>
          <a:xfrm>
            <a:off x="4338636" y="3665918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F97E2F-9576-7CB8-DF7E-D1547D98D5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158647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DDBFD5D-7EF8-45A1-98E2-73E549F79882}"/>
              </a:ext>
            </a:extLst>
          </p:cNvPr>
          <p:cNvSpPr/>
          <p:nvPr/>
        </p:nvSpPr>
        <p:spPr>
          <a:xfrm>
            <a:off x="7696200" y="2832957"/>
            <a:ext cx="2635251" cy="251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B94530-FD13-4645-AB07-129619C38EE3}"/>
              </a:ext>
            </a:extLst>
          </p:cNvPr>
          <p:cNvSpPr/>
          <p:nvPr/>
        </p:nvSpPr>
        <p:spPr>
          <a:xfrm>
            <a:off x="7791507" y="4053453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B439D7-7364-4C4F-E928-BCA237CE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707" y="4053453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1507" y="4053453"/>
            <a:ext cx="1219200" cy="12192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D59BF99-3727-4BE8-A48D-AFE3761DDAFD}"/>
              </a:ext>
            </a:extLst>
          </p:cNvPr>
          <p:cNvCxnSpPr>
            <a:cxnSpLocks/>
          </p:cNvCxnSpPr>
          <p:nvPr/>
        </p:nvCxnSpPr>
        <p:spPr>
          <a:xfrm>
            <a:off x="8855555" y="4412910"/>
            <a:ext cx="362787" cy="8326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241DA-D636-4C58-B503-D2FB3872F9B8}"/>
              </a:ext>
            </a:extLst>
          </p:cNvPr>
          <p:cNvCxnSpPr>
            <a:cxnSpLocks/>
          </p:cNvCxnSpPr>
          <p:nvPr/>
        </p:nvCxnSpPr>
        <p:spPr>
          <a:xfrm>
            <a:off x="8839200" y="4918075"/>
            <a:ext cx="219555" cy="89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7BFAFA2-90FE-4BEB-A537-23FD495E9006}"/>
              </a:ext>
            </a:extLst>
          </p:cNvPr>
          <p:cNvCxnSpPr>
            <a:cxnSpLocks/>
          </p:cNvCxnSpPr>
          <p:nvPr/>
        </p:nvCxnSpPr>
        <p:spPr>
          <a:xfrm flipV="1">
            <a:off x="8855075" y="4660905"/>
            <a:ext cx="280459" cy="5079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Webcam Silhouette">
            <a:extLst>
              <a:ext uri="{FF2B5EF4-FFF2-40B4-BE49-F238E27FC236}">
                <a16:creationId xmlns:a16="http://schemas.microsoft.com/office/drawing/2014/main" id="{3BF9D857-554D-47A1-9DB9-569A3CBE2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7348" y="2832956"/>
            <a:ext cx="1219200" cy="1219200"/>
          </a:xfrm>
          <a:prstGeom prst="rect">
            <a:avLst/>
          </a:prstGeom>
        </p:spPr>
      </p:pic>
      <p:pic>
        <p:nvPicPr>
          <p:cNvPr id="18" name="Grafik 17" descr="Internet Silhouette">
            <a:extLst>
              <a:ext uri="{FF2B5EF4-FFF2-40B4-BE49-F238E27FC236}">
                <a16:creationId xmlns:a16="http://schemas.microsoft.com/office/drawing/2014/main" id="{7DCE0808-5E24-48C2-91BF-F68FACDC0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9155" y="-1186324"/>
            <a:ext cx="1219200" cy="1219200"/>
          </a:xfrm>
          <a:prstGeom prst="rect">
            <a:avLst/>
          </a:prstGeom>
        </p:spPr>
      </p:pic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6649BC6-9DA2-A4AC-4E1A-70DC6E0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</p:txBody>
      </p:sp>
    </p:spTree>
    <p:extLst>
      <p:ext uri="{BB962C8B-B14F-4D97-AF65-F5344CB8AC3E}">
        <p14:creationId xmlns:p14="http://schemas.microsoft.com/office/powerpoint/2010/main" val="157074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5068F701-8B76-DD2A-1959-A7E59BCB4C27}"/>
              </a:ext>
            </a:extLst>
          </p:cNvPr>
          <p:cNvSpPr/>
          <p:nvPr/>
        </p:nvSpPr>
        <p:spPr>
          <a:xfrm>
            <a:off x="3954780" y="3937103"/>
            <a:ext cx="383856" cy="8911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L-Form 36">
            <a:extLst>
              <a:ext uri="{FF2B5EF4-FFF2-40B4-BE49-F238E27FC236}">
                <a16:creationId xmlns:a16="http://schemas.microsoft.com/office/drawing/2014/main" id="{C58B75FA-1F2A-D94B-9812-5D54F7291650}"/>
              </a:ext>
            </a:extLst>
          </p:cNvPr>
          <p:cNvSpPr/>
          <p:nvPr/>
        </p:nvSpPr>
        <p:spPr>
          <a:xfrm flipH="1">
            <a:off x="4433886" y="2981071"/>
            <a:ext cx="4825373" cy="2474849"/>
          </a:xfrm>
          <a:prstGeom prst="corner">
            <a:avLst>
              <a:gd name="adj1" fmla="val 17425"/>
              <a:gd name="adj2" fmla="val 180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L-Form 35">
            <a:extLst>
              <a:ext uri="{FF2B5EF4-FFF2-40B4-BE49-F238E27FC236}">
                <a16:creationId xmlns:a16="http://schemas.microsoft.com/office/drawing/2014/main" id="{0D28D4D6-B7AA-D926-1488-6F33ABA2A99B}"/>
              </a:ext>
            </a:extLst>
          </p:cNvPr>
          <p:cNvSpPr/>
          <p:nvPr/>
        </p:nvSpPr>
        <p:spPr>
          <a:xfrm flipH="1">
            <a:off x="4433886" y="2981071"/>
            <a:ext cx="3201354" cy="895349"/>
          </a:xfrm>
          <a:prstGeom prst="corner">
            <a:avLst>
              <a:gd name="adj1" fmla="val 69803"/>
              <a:gd name="adj2" fmla="val 904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E6AE31-6421-299C-2179-23E4AC7D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E7573-60CF-8748-7B02-9C893CCF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40</a:t>
            </a:fld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2369D2-F5A4-E7C3-09BC-E550A48B758B}"/>
              </a:ext>
            </a:extLst>
          </p:cNvPr>
          <p:cNvSpPr/>
          <p:nvPr/>
        </p:nvSpPr>
        <p:spPr>
          <a:xfrm>
            <a:off x="1671635" y="4828264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18" name="!!MC Port">
            <a:extLst>
              <a:ext uri="{FF2B5EF4-FFF2-40B4-BE49-F238E27FC236}">
                <a16:creationId xmlns:a16="http://schemas.microsoft.com/office/drawing/2014/main" id="{5DADE119-0737-5631-BC05-F7898595F46F}"/>
              </a:ext>
            </a:extLst>
          </p:cNvPr>
          <p:cNvSpPr/>
          <p:nvPr/>
        </p:nvSpPr>
        <p:spPr>
          <a:xfrm>
            <a:off x="4338636" y="5143482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AC12F-2836-60F5-B2C9-62D828FFC33C}"/>
              </a:ext>
            </a:extLst>
          </p:cNvPr>
          <p:cNvSpPr/>
          <p:nvPr/>
        </p:nvSpPr>
        <p:spPr>
          <a:xfrm>
            <a:off x="6721360" y="2221325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20" name="!!Portal Port(1)">
            <a:extLst>
              <a:ext uri="{FF2B5EF4-FFF2-40B4-BE49-F238E27FC236}">
                <a16:creationId xmlns:a16="http://schemas.microsoft.com/office/drawing/2014/main" id="{02E9616D-4DCF-D54D-A73B-00456E979E32}"/>
              </a:ext>
            </a:extLst>
          </p:cNvPr>
          <p:cNvSpPr/>
          <p:nvPr/>
        </p:nvSpPr>
        <p:spPr>
          <a:xfrm>
            <a:off x="6921870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!!Portal Port(2)">
            <a:extLst>
              <a:ext uri="{FF2B5EF4-FFF2-40B4-BE49-F238E27FC236}">
                <a16:creationId xmlns:a16="http://schemas.microsoft.com/office/drawing/2014/main" id="{3BB1DCEC-D34F-37E1-2186-7C0F4845F499}"/>
              </a:ext>
            </a:extLst>
          </p:cNvPr>
          <p:cNvSpPr/>
          <p:nvPr/>
        </p:nvSpPr>
        <p:spPr>
          <a:xfrm>
            <a:off x="7312880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095F96-D7BF-4C51-586D-1645F9BA4A86}"/>
              </a:ext>
            </a:extLst>
          </p:cNvPr>
          <p:cNvSpPr/>
          <p:nvPr/>
        </p:nvSpPr>
        <p:spPr>
          <a:xfrm>
            <a:off x="1671635" y="3176847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91FDE2-F949-4AAD-13A7-37F25A8080EE}"/>
              </a:ext>
            </a:extLst>
          </p:cNvPr>
          <p:cNvSpPr/>
          <p:nvPr/>
        </p:nvSpPr>
        <p:spPr>
          <a:xfrm>
            <a:off x="4339937" y="33054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394197-E0AF-BAF2-5EA5-930065ABFA17}"/>
              </a:ext>
            </a:extLst>
          </p:cNvPr>
          <p:cNvSpPr/>
          <p:nvPr/>
        </p:nvSpPr>
        <p:spPr>
          <a:xfrm>
            <a:off x="4338636" y="3665918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946093-F663-C4E9-2368-828E4D83C475}"/>
              </a:ext>
            </a:extLst>
          </p:cNvPr>
          <p:cNvCxnSpPr>
            <a:stCxn id="27" idx="3"/>
            <a:endCxn id="24" idx="2"/>
          </p:cNvCxnSpPr>
          <p:nvPr/>
        </p:nvCxnSpPr>
        <p:spPr>
          <a:xfrm flipV="1">
            <a:off x="4529136" y="3076831"/>
            <a:ext cx="2878994" cy="684337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BF53BB2E-3920-C746-A970-D5F13D8365E6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4529136" y="3076831"/>
            <a:ext cx="4495126" cy="2161901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F6B07CE1-F9E8-C98F-E458-C82DADD7EE6E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 flipV="1">
            <a:off x="4530437" y="3076831"/>
            <a:ext cx="2486683" cy="323850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!!MC Port (1,2)">
            <a:extLst>
              <a:ext uri="{FF2B5EF4-FFF2-40B4-BE49-F238E27FC236}">
                <a16:creationId xmlns:a16="http://schemas.microsoft.com/office/drawing/2014/main" id="{0A44FEF2-C20A-8CE9-E0ED-DB38E78C5DB1}"/>
              </a:ext>
            </a:extLst>
          </p:cNvPr>
          <p:cNvSpPr/>
          <p:nvPr/>
        </p:nvSpPr>
        <p:spPr>
          <a:xfrm>
            <a:off x="4051297" y="475206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!!ECP Port(2,2)">
            <a:extLst>
              <a:ext uri="{FF2B5EF4-FFF2-40B4-BE49-F238E27FC236}">
                <a16:creationId xmlns:a16="http://schemas.microsoft.com/office/drawing/2014/main" id="{4C95D80C-2DC4-E1FA-44A8-92710728754F}"/>
              </a:ext>
            </a:extLst>
          </p:cNvPr>
          <p:cNvSpPr/>
          <p:nvPr/>
        </p:nvSpPr>
        <p:spPr>
          <a:xfrm>
            <a:off x="4046536" y="384185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!!Portal Port(2,2)">
            <a:extLst>
              <a:ext uri="{FF2B5EF4-FFF2-40B4-BE49-F238E27FC236}">
                <a16:creationId xmlns:a16="http://schemas.microsoft.com/office/drawing/2014/main" id="{59A6535D-26D4-31C4-4603-8748B3A3998B}"/>
              </a:ext>
            </a:extLst>
          </p:cNvPr>
          <p:cNvSpPr/>
          <p:nvPr/>
        </p:nvSpPr>
        <p:spPr>
          <a:xfrm>
            <a:off x="8929012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0194A0D-9C0D-B10A-5D56-0F3CE3E5A02D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rot="16200000" flipH="1">
            <a:off x="3784311" y="4389827"/>
            <a:ext cx="719711" cy="476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8582A4C8-1C6D-2E61-3D2D-F81728AC1FF4}"/>
              </a:ext>
            </a:extLst>
          </p:cNvPr>
          <p:cNvSpPr txBox="1"/>
          <p:nvPr/>
        </p:nvSpPr>
        <p:spPr>
          <a:xfrm>
            <a:off x="5357239" y="4314973"/>
            <a:ext cx="2838919" cy="3029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de-DE" sz="2800" b="1" spc="-5" dirty="0">
                <a:solidFill>
                  <a:srgbClr val="003358"/>
                </a:solidFill>
                <a:latin typeface="Arial"/>
                <a:cs typeface="Arial"/>
              </a:rPr>
              <a:t>Connection Plan</a:t>
            </a:r>
            <a:endParaRPr lang="en-US" sz="28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7DC74CD-E947-6DF1-9F10-8C35B510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513" y="1721923"/>
            <a:ext cx="4911012" cy="386541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412DD4-BD6B-2BCD-97E2-54E241F79C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543791"/>
          </a:xfrm>
        </p:spPr>
        <p:txBody>
          <a:bodyPr/>
          <a:lstStyle/>
          <a:p>
            <a:r>
              <a:rPr lang="de-DE" b="1" dirty="0"/>
              <a:t>Experiment Konfiguration</a:t>
            </a:r>
          </a:p>
        </p:txBody>
      </p:sp>
    </p:spTree>
    <p:extLst>
      <p:ext uri="{BB962C8B-B14F-4D97-AF65-F5344CB8AC3E}">
        <p14:creationId xmlns:p14="http://schemas.microsoft.com/office/powerpoint/2010/main" val="332671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5068F701-8B76-DD2A-1959-A7E59BCB4C27}"/>
              </a:ext>
            </a:extLst>
          </p:cNvPr>
          <p:cNvSpPr/>
          <p:nvPr/>
        </p:nvSpPr>
        <p:spPr>
          <a:xfrm>
            <a:off x="2387237" y="3937103"/>
            <a:ext cx="383856" cy="8911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L-Form 36">
            <a:extLst>
              <a:ext uri="{FF2B5EF4-FFF2-40B4-BE49-F238E27FC236}">
                <a16:creationId xmlns:a16="http://schemas.microsoft.com/office/drawing/2014/main" id="{C58B75FA-1F2A-D94B-9812-5D54F7291650}"/>
              </a:ext>
            </a:extLst>
          </p:cNvPr>
          <p:cNvSpPr/>
          <p:nvPr/>
        </p:nvSpPr>
        <p:spPr>
          <a:xfrm flipH="1">
            <a:off x="2866343" y="2981071"/>
            <a:ext cx="4825373" cy="2474849"/>
          </a:xfrm>
          <a:prstGeom prst="corner">
            <a:avLst>
              <a:gd name="adj1" fmla="val 17425"/>
              <a:gd name="adj2" fmla="val 180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L-Form 35">
            <a:extLst>
              <a:ext uri="{FF2B5EF4-FFF2-40B4-BE49-F238E27FC236}">
                <a16:creationId xmlns:a16="http://schemas.microsoft.com/office/drawing/2014/main" id="{0D28D4D6-B7AA-D926-1488-6F33ABA2A99B}"/>
              </a:ext>
            </a:extLst>
          </p:cNvPr>
          <p:cNvSpPr/>
          <p:nvPr/>
        </p:nvSpPr>
        <p:spPr>
          <a:xfrm flipH="1">
            <a:off x="2866343" y="2981071"/>
            <a:ext cx="3201354" cy="895349"/>
          </a:xfrm>
          <a:prstGeom prst="corner">
            <a:avLst>
              <a:gd name="adj1" fmla="val 69803"/>
              <a:gd name="adj2" fmla="val 904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B53EFA-06C4-72EA-08DB-4818984C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DD28E-1090-A899-1C20-9DE5FD66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Johannes Nau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7D10F9-D4A1-98BD-DEA9-AF9BABFD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0973-726B-4610-B809-26B6ED459E96}" type="slidenum">
              <a:rPr lang="en-US" smtClean="0"/>
              <a:t>41</a:t>
            </a:fld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2369D2-F5A4-E7C3-09BC-E550A48B758B}"/>
              </a:ext>
            </a:extLst>
          </p:cNvPr>
          <p:cNvSpPr/>
          <p:nvPr/>
        </p:nvSpPr>
        <p:spPr>
          <a:xfrm>
            <a:off x="104092" y="4828264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Atmega328 (2)</a:t>
            </a:r>
            <a:endParaRPr lang="en-US" sz="1200" dirty="0"/>
          </a:p>
        </p:txBody>
      </p:sp>
      <p:sp>
        <p:nvSpPr>
          <p:cNvPr id="18" name="!!MC Port">
            <a:extLst>
              <a:ext uri="{FF2B5EF4-FFF2-40B4-BE49-F238E27FC236}">
                <a16:creationId xmlns:a16="http://schemas.microsoft.com/office/drawing/2014/main" id="{5DADE119-0737-5631-BC05-F7898595F46F}"/>
              </a:ext>
            </a:extLst>
          </p:cNvPr>
          <p:cNvSpPr/>
          <p:nvPr/>
        </p:nvSpPr>
        <p:spPr>
          <a:xfrm>
            <a:off x="2771093" y="5143482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AC12F-2836-60F5-B2C9-62D828FFC33C}"/>
              </a:ext>
            </a:extLst>
          </p:cNvPr>
          <p:cNvSpPr/>
          <p:nvPr/>
        </p:nvSpPr>
        <p:spPr>
          <a:xfrm>
            <a:off x="5153817" y="2221325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3 </a:t>
            </a:r>
            <a:r>
              <a:rPr lang="de-DE" sz="1200" dirty="0" err="1"/>
              <a:t>Axes</a:t>
            </a:r>
            <a:r>
              <a:rPr lang="de-DE" sz="1200" dirty="0"/>
              <a:t> Portal</a:t>
            </a:r>
            <a:endParaRPr lang="en-US" sz="1200" dirty="0"/>
          </a:p>
        </p:txBody>
      </p:sp>
      <p:sp>
        <p:nvSpPr>
          <p:cNvPr id="20" name="!!Portal Port(1)">
            <a:extLst>
              <a:ext uri="{FF2B5EF4-FFF2-40B4-BE49-F238E27FC236}">
                <a16:creationId xmlns:a16="http://schemas.microsoft.com/office/drawing/2014/main" id="{02E9616D-4DCF-D54D-A73B-00456E979E32}"/>
              </a:ext>
            </a:extLst>
          </p:cNvPr>
          <p:cNvSpPr/>
          <p:nvPr/>
        </p:nvSpPr>
        <p:spPr>
          <a:xfrm>
            <a:off x="5354327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!!Portal Port(2)">
            <a:extLst>
              <a:ext uri="{FF2B5EF4-FFF2-40B4-BE49-F238E27FC236}">
                <a16:creationId xmlns:a16="http://schemas.microsoft.com/office/drawing/2014/main" id="{3BB1DCEC-D34F-37E1-2186-7C0F4845F499}"/>
              </a:ext>
            </a:extLst>
          </p:cNvPr>
          <p:cNvSpPr/>
          <p:nvPr/>
        </p:nvSpPr>
        <p:spPr>
          <a:xfrm>
            <a:off x="5745337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095F96-D7BF-4C51-586D-1645F9BA4A86}"/>
              </a:ext>
            </a:extLst>
          </p:cNvPr>
          <p:cNvSpPr/>
          <p:nvPr/>
        </p:nvSpPr>
        <p:spPr>
          <a:xfrm>
            <a:off x="104092" y="3176847"/>
            <a:ext cx="2762251" cy="7602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/>
              <a:t>&lt;&lt;Device&gt;&gt;</a:t>
            </a:r>
          </a:p>
          <a:p>
            <a:pPr algn="ctr"/>
            <a:r>
              <a:rPr lang="de-DE" sz="1200" dirty="0"/>
              <a:t>Experiment Control Panel</a:t>
            </a:r>
          </a:p>
          <a:p>
            <a:pPr algn="ctr"/>
            <a:r>
              <a:rPr lang="de-DE" sz="1200" dirty="0"/>
              <a:t>@ </a:t>
            </a:r>
            <a:r>
              <a:rPr lang="de-DE" sz="1200" dirty="0" err="1"/>
              <a:t>Students</a:t>
            </a:r>
            <a:r>
              <a:rPr lang="de-DE" sz="1200" dirty="0"/>
              <a:t> PC</a:t>
            </a:r>
            <a:endParaRPr lang="en-US" sz="12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91FDE2-F949-4AAD-13A7-37F25A8080EE}"/>
              </a:ext>
            </a:extLst>
          </p:cNvPr>
          <p:cNvSpPr/>
          <p:nvPr/>
        </p:nvSpPr>
        <p:spPr>
          <a:xfrm>
            <a:off x="2772394" y="33054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394197-E0AF-BAF2-5EA5-930065ABFA17}"/>
              </a:ext>
            </a:extLst>
          </p:cNvPr>
          <p:cNvSpPr/>
          <p:nvPr/>
        </p:nvSpPr>
        <p:spPr>
          <a:xfrm>
            <a:off x="2771093" y="3665918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F2946093-F663-C4E9-2368-828E4D83C475}"/>
              </a:ext>
            </a:extLst>
          </p:cNvPr>
          <p:cNvCxnSpPr>
            <a:stCxn id="27" idx="3"/>
            <a:endCxn id="24" idx="2"/>
          </p:cNvCxnSpPr>
          <p:nvPr/>
        </p:nvCxnSpPr>
        <p:spPr>
          <a:xfrm flipV="1">
            <a:off x="2961593" y="3076831"/>
            <a:ext cx="2878994" cy="684337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BF53BB2E-3920-C746-A970-D5F13D8365E6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2961593" y="3076831"/>
            <a:ext cx="4495126" cy="2161901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F6B07CE1-F9E8-C98F-E458-C82DADD7EE6E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 flipV="1">
            <a:off x="2962894" y="3076831"/>
            <a:ext cx="2486683" cy="323850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!!MC Port (1,2)">
            <a:extLst>
              <a:ext uri="{FF2B5EF4-FFF2-40B4-BE49-F238E27FC236}">
                <a16:creationId xmlns:a16="http://schemas.microsoft.com/office/drawing/2014/main" id="{0A44FEF2-C20A-8CE9-E0ED-DB38E78C5DB1}"/>
              </a:ext>
            </a:extLst>
          </p:cNvPr>
          <p:cNvSpPr/>
          <p:nvPr/>
        </p:nvSpPr>
        <p:spPr>
          <a:xfrm>
            <a:off x="2483754" y="4752064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!!ECP Port(2,2)">
            <a:extLst>
              <a:ext uri="{FF2B5EF4-FFF2-40B4-BE49-F238E27FC236}">
                <a16:creationId xmlns:a16="http://schemas.microsoft.com/office/drawing/2014/main" id="{4C95D80C-2DC4-E1FA-44A8-92710728754F}"/>
              </a:ext>
            </a:extLst>
          </p:cNvPr>
          <p:cNvSpPr/>
          <p:nvPr/>
        </p:nvSpPr>
        <p:spPr>
          <a:xfrm>
            <a:off x="2478993" y="3841853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!!Portal Port(2,2)">
            <a:extLst>
              <a:ext uri="{FF2B5EF4-FFF2-40B4-BE49-F238E27FC236}">
                <a16:creationId xmlns:a16="http://schemas.microsoft.com/office/drawing/2014/main" id="{59A6535D-26D4-31C4-4603-8748B3A3998B}"/>
              </a:ext>
            </a:extLst>
          </p:cNvPr>
          <p:cNvSpPr/>
          <p:nvPr/>
        </p:nvSpPr>
        <p:spPr>
          <a:xfrm>
            <a:off x="7361469" y="2886331"/>
            <a:ext cx="190500" cy="19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0194A0D-9C0D-B10A-5D56-0F3CE3E5A02D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rot="16200000" flipH="1">
            <a:off x="2216768" y="4389827"/>
            <a:ext cx="719711" cy="476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8582A4C8-1C6D-2E61-3D2D-F81728AC1FF4}"/>
              </a:ext>
            </a:extLst>
          </p:cNvPr>
          <p:cNvSpPr txBox="1"/>
          <p:nvPr/>
        </p:nvSpPr>
        <p:spPr>
          <a:xfrm>
            <a:off x="3789696" y="4314973"/>
            <a:ext cx="2838919" cy="3029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de-DE" sz="2800" b="1" spc="-5" dirty="0">
                <a:solidFill>
                  <a:srgbClr val="003358"/>
                </a:solidFill>
                <a:latin typeface="Arial"/>
                <a:cs typeface="Arial"/>
              </a:rPr>
              <a:t>Connection Plan</a:t>
            </a:r>
            <a:endParaRPr lang="en-US" sz="28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7DC74CD-E947-6DF1-9F10-8C35B510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00" y="1721923"/>
            <a:ext cx="4911012" cy="386541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24B6E8-DBC2-4BB6-A79A-24616C8AE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1309147"/>
          </a:xfrm>
        </p:spPr>
        <p:txBody>
          <a:bodyPr>
            <a:normAutofit/>
          </a:bodyPr>
          <a:lstStyle/>
          <a:p>
            <a:r>
              <a:rPr lang="de-DE" dirty="0"/>
              <a:t>Experiment Konfiguration</a:t>
            </a:r>
          </a:p>
          <a:p>
            <a:r>
              <a:rPr lang="de-DE" b="1" dirty="0"/>
              <a:t>Kommunikationsaufbau (WebRTC)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989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2182091"/>
          </a:xfrm>
        </p:spPr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b="1" dirty="0"/>
              <a:t>Kommunikation während des Experiments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6A1937-2BD4-AC71-4813-D3B04F2104FC}"/>
              </a:ext>
            </a:extLst>
          </p:cNvPr>
          <p:cNvGrpSpPr/>
          <p:nvPr/>
        </p:nvGrpSpPr>
        <p:grpSpPr>
          <a:xfrm>
            <a:off x="6593439" y="1800225"/>
            <a:ext cx="5390886" cy="3715838"/>
            <a:chOff x="5457497" y="1402123"/>
            <a:chExt cx="6507378" cy="4485415"/>
          </a:xfrm>
        </p:grpSpPr>
        <p:grpSp>
          <p:nvGrpSpPr>
            <p:cNvPr id="4" name="Gruppieren 5">
              <a:extLst>
                <a:ext uri="{FF2B5EF4-FFF2-40B4-BE49-F238E27FC236}">
                  <a16:creationId xmlns:a16="http://schemas.microsoft.com/office/drawing/2014/main" id="{631A1264-7047-C426-3ECF-E0A7399CF40F}"/>
                </a:ext>
              </a:extLst>
            </p:cNvPr>
            <p:cNvGrpSpPr/>
            <p:nvPr/>
          </p:nvGrpSpPr>
          <p:grpSpPr>
            <a:xfrm>
              <a:off x="7332925" y="4518371"/>
              <a:ext cx="1354368" cy="1349379"/>
              <a:chOff x="5432739" y="3174203"/>
              <a:chExt cx="1015776" cy="1012034"/>
            </a:xfrm>
          </p:grpSpPr>
          <p:sp>
            <p:nvSpPr>
              <p:cNvPr id="5" name="Rechteck 8">
                <a:extLst>
                  <a:ext uri="{FF2B5EF4-FFF2-40B4-BE49-F238E27FC236}">
                    <a16:creationId xmlns:a16="http://schemas.microsoft.com/office/drawing/2014/main" id="{E672B575-1C6F-9AC5-F15E-F1CD488A2955}"/>
                  </a:ext>
                </a:extLst>
              </p:cNvPr>
              <p:cNvSpPr/>
              <p:nvPr/>
            </p:nvSpPr>
            <p:spPr>
              <a:xfrm>
                <a:off x="5432739" y="3174203"/>
                <a:ext cx="1015776" cy="101203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6" name="Grafik 13" descr="Prozessor Silhouette">
                <a:extLst>
                  <a:ext uri="{FF2B5EF4-FFF2-40B4-BE49-F238E27FC236}">
                    <a16:creationId xmlns:a16="http://schemas.microsoft.com/office/drawing/2014/main" id="{9E3DF63B-42A2-9C2E-CD86-D357341F9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64293" y="323135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Gruppieren 19">
              <a:extLst>
                <a:ext uri="{FF2B5EF4-FFF2-40B4-BE49-F238E27FC236}">
                  <a16:creationId xmlns:a16="http://schemas.microsoft.com/office/drawing/2014/main" id="{D667B356-4546-40FB-5CE4-157FE6926969}"/>
                </a:ext>
              </a:extLst>
            </p:cNvPr>
            <p:cNvGrpSpPr/>
            <p:nvPr/>
          </p:nvGrpSpPr>
          <p:grpSpPr>
            <a:xfrm>
              <a:off x="5479694" y="3547559"/>
              <a:ext cx="1581095" cy="2339979"/>
              <a:chOff x="7239042" y="2343150"/>
              <a:chExt cx="1185821" cy="1754984"/>
            </a:xfrm>
          </p:grpSpPr>
          <p:sp>
            <p:nvSpPr>
              <p:cNvPr id="8" name="Rechteck 11">
                <a:extLst>
                  <a:ext uri="{FF2B5EF4-FFF2-40B4-BE49-F238E27FC236}">
                    <a16:creationId xmlns:a16="http://schemas.microsoft.com/office/drawing/2014/main" id="{67581FEF-49B1-81FB-CACC-8C9771C76E1E}"/>
                  </a:ext>
                </a:extLst>
              </p:cNvPr>
              <p:cNvSpPr/>
              <p:nvPr/>
            </p:nvSpPr>
            <p:spPr>
              <a:xfrm>
                <a:off x="7239042" y="2343150"/>
                <a:ext cx="1185821" cy="175498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9" name="Grafik 12" descr="Roboterhand Silhouette">
                <a:extLst>
                  <a:ext uri="{FF2B5EF4-FFF2-40B4-BE49-F238E27FC236}">
                    <a16:creationId xmlns:a16="http://schemas.microsoft.com/office/drawing/2014/main" id="{943EA5D8-7E3F-6425-8205-C02FB3966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58105" y="31837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fik 14" descr="Webcam Silhouette">
                <a:extLst>
                  <a:ext uri="{FF2B5EF4-FFF2-40B4-BE49-F238E27FC236}">
                    <a16:creationId xmlns:a16="http://schemas.microsoft.com/office/drawing/2014/main" id="{0F9352FD-0C2F-B630-7CD2-8E0B4126B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74752" y="234315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1" name="Gruppieren 3">
              <a:extLst>
                <a:ext uri="{FF2B5EF4-FFF2-40B4-BE49-F238E27FC236}">
                  <a16:creationId xmlns:a16="http://schemas.microsoft.com/office/drawing/2014/main" id="{643E489A-852E-D5B7-4F7D-16DBDAAFA371}"/>
                </a:ext>
              </a:extLst>
            </p:cNvPr>
            <p:cNvGrpSpPr/>
            <p:nvPr/>
          </p:nvGrpSpPr>
          <p:grpSpPr>
            <a:xfrm>
              <a:off x="8968861" y="4529485"/>
              <a:ext cx="1354368" cy="1349379"/>
              <a:chOff x="5432739" y="1534297"/>
              <a:chExt cx="1015776" cy="1012034"/>
            </a:xfrm>
          </p:grpSpPr>
          <p:sp>
            <p:nvSpPr>
              <p:cNvPr id="12" name="Rechteck 7">
                <a:extLst>
                  <a:ext uri="{FF2B5EF4-FFF2-40B4-BE49-F238E27FC236}">
                    <a16:creationId xmlns:a16="http://schemas.microsoft.com/office/drawing/2014/main" id="{1ADE38DA-52FF-187F-EF17-1D81D9D77E38}"/>
                  </a:ext>
                </a:extLst>
              </p:cNvPr>
              <p:cNvSpPr/>
              <p:nvPr/>
            </p:nvSpPr>
            <p:spPr>
              <a:xfrm>
                <a:off x="5432739" y="1534297"/>
                <a:ext cx="1015776" cy="101203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13" name="Grafik 15" descr="Internet Silhouette">
                <a:extLst>
                  <a:ext uri="{FF2B5EF4-FFF2-40B4-BE49-F238E27FC236}">
                    <a16:creationId xmlns:a16="http://schemas.microsoft.com/office/drawing/2014/main" id="{B97DE864-296D-DBA9-8B80-C68933158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80665" y="158311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hteck 21">
              <a:extLst>
                <a:ext uri="{FF2B5EF4-FFF2-40B4-BE49-F238E27FC236}">
                  <a16:creationId xmlns:a16="http://schemas.microsoft.com/office/drawing/2014/main" id="{A606824F-697C-EB89-CE6E-EE78590EAED3}"/>
                </a:ext>
              </a:extLst>
            </p:cNvPr>
            <p:cNvSpPr/>
            <p:nvPr/>
          </p:nvSpPr>
          <p:spPr>
            <a:xfrm>
              <a:off x="7864244" y="1402123"/>
              <a:ext cx="2591809" cy="1727843"/>
            </a:xfrm>
            <a:prstGeom prst="rect">
              <a:avLst/>
            </a:prstGeom>
            <a:solidFill>
              <a:srgbClr val="22B5E3"/>
            </a:solidFill>
            <a:ln>
              <a:solidFill>
                <a:srgbClr val="00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667" b="1" dirty="0">
                  <a:solidFill>
                    <a:srgbClr val="000000"/>
                  </a:solidFill>
                </a:rPr>
                <a:t>Laboratory</a:t>
              </a:r>
            </a:p>
            <a:p>
              <a:pPr algn="ctr"/>
              <a:r>
                <a:rPr lang="de-DE" sz="2667" b="1" dirty="0">
                  <a:solidFill>
                    <a:srgbClr val="000000"/>
                  </a:solidFill>
                </a:rPr>
                <a:t>Device</a:t>
              </a:r>
            </a:p>
          </p:txBody>
        </p:sp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CCC59567-D744-4244-CCCC-E24E5E6629CE}"/>
                </a:ext>
              </a:extLst>
            </p:cNvPr>
            <p:cNvSpPr/>
            <p:nvPr/>
          </p:nvSpPr>
          <p:spPr>
            <a:xfrm>
              <a:off x="10610507" y="4524844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333" b="1" dirty="0">
                  <a:solidFill>
                    <a:srgbClr val="000000"/>
                  </a:solidFill>
                </a:rPr>
                <a:t>...</a:t>
              </a:r>
              <a:endParaRPr lang="de-DE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Ellipse 25">
              <a:extLst>
                <a:ext uri="{FF2B5EF4-FFF2-40B4-BE49-F238E27FC236}">
                  <a16:creationId xmlns:a16="http://schemas.microsoft.com/office/drawing/2014/main" id="{DDE4EFA3-1996-8807-FBFD-E44476BD586A}"/>
                </a:ext>
              </a:extLst>
            </p:cNvPr>
            <p:cNvSpPr/>
            <p:nvPr/>
          </p:nvSpPr>
          <p:spPr>
            <a:xfrm>
              <a:off x="10287304" y="1647730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7" name="Ellipse 26">
              <a:extLst>
                <a:ext uri="{FF2B5EF4-FFF2-40B4-BE49-F238E27FC236}">
                  <a16:creationId xmlns:a16="http://schemas.microsoft.com/office/drawing/2014/main" id="{4799BF94-DE3B-87C9-78DD-470066506C75}"/>
                </a:ext>
              </a:extLst>
            </p:cNvPr>
            <p:cNvSpPr/>
            <p:nvPr/>
          </p:nvSpPr>
          <p:spPr>
            <a:xfrm>
              <a:off x="7704408" y="2115679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" name="Ellipse 27">
              <a:extLst>
                <a:ext uri="{FF2B5EF4-FFF2-40B4-BE49-F238E27FC236}">
                  <a16:creationId xmlns:a16="http://schemas.microsoft.com/office/drawing/2014/main" id="{B67B8712-8D90-A784-C807-B9D7E1A1FC50}"/>
                </a:ext>
              </a:extLst>
            </p:cNvPr>
            <p:cNvSpPr/>
            <p:nvPr/>
          </p:nvSpPr>
          <p:spPr>
            <a:xfrm>
              <a:off x="7703064" y="2624874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" name="Ellipse 28">
              <a:extLst>
                <a:ext uri="{FF2B5EF4-FFF2-40B4-BE49-F238E27FC236}">
                  <a16:creationId xmlns:a16="http://schemas.microsoft.com/office/drawing/2014/main" id="{E0A83F4A-37B7-E8B7-D9A7-7F68779DD35E}"/>
                </a:ext>
              </a:extLst>
            </p:cNvPr>
            <p:cNvSpPr/>
            <p:nvPr/>
          </p:nvSpPr>
          <p:spPr>
            <a:xfrm>
              <a:off x="7703064" y="1656011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" name="Ellipse 29">
              <a:extLst>
                <a:ext uri="{FF2B5EF4-FFF2-40B4-BE49-F238E27FC236}">
                  <a16:creationId xmlns:a16="http://schemas.microsoft.com/office/drawing/2014/main" id="{5853CE3A-0E86-BE4A-D248-B59A6734510D}"/>
                </a:ext>
              </a:extLst>
            </p:cNvPr>
            <p:cNvSpPr/>
            <p:nvPr/>
          </p:nvSpPr>
          <p:spPr>
            <a:xfrm>
              <a:off x="10278390" y="2130650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1" name="Ellipse 30">
              <a:extLst>
                <a:ext uri="{FF2B5EF4-FFF2-40B4-BE49-F238E27FC236}">
                  <a16:creationId xmlns:a16="http://schemas.microsoft.com/office/drawing/2014/main" id="{B28AF2F2-7D9D-8529-4F21-0968809C8904}"/>
                </a:ext>
              </a:extLst>
            </p:cNvPr>
            <p:cNvSpPr/>
            <p:nvPr/>
          </p:nvSpPr>
          <p:spPr>
            <a:xfrm>
              <a:off x="10278392" y="2654364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2" name="Pfeil: nach rechts 31">
              <a:extLst>
                <a:ext uri="{FF2B5EF4-FFF2-40B4-BE49-F238E27FC236}">
                  <a16:creationId xmlns:a16="http://schemas.microsoft.com/office/drawing/2014/main" id="{32CFFC2D-2700-EEBF-9DB1-FA7EE552F6D1}"/>
                </a:ext>
              </a:extLst>
            </p:cNvPr>
            <p:cNvSpPr/>
            <p:nvPr/>
          </p:nvSpPr>
          <p:spPr>
            <a:xfrm>
              <a:off x="7024225" y="1689620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3" name="Pfeil: nach rechts 33">
              <a:extLst>
                <a:ext uri="{FF2B5EF4-FFF2-40B4-BE49-F238E27FC236}">
                  <a16:creationId xmlns:a16="http://schemas.microsoft.com/office/drawing/2014/main" id="{A3B99811-5EF5-63C6-0E83-3C485BBABEA1}"/>
                </a:ext>
              </a:extLst>
            </p:cNvPr>
            <p:cNvSpPr/>
            <p:nvPr/>
          </p:nvSpPr>
          <p:spPr>
            <a:xfrm rot="10800000">
              <a:off x="7024223" y="2150788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4" name="Pfeil: nach rechts 34">
              <a:extLst>
                <a:ext uri="{FF2B5EF4-FFF2-40B4-BE49-F238E27FC236}">
                  <a16:creationId xmlns:a16="http://schemas.microsoft.com/office/drawing/2014/main" id="{1425AD84-04F2-3F9B-51FE-B89924A28656}"/>
                </a:ext>
              </a:extLst>
            </p:cNvPr>
            <p:cNvSpPr/>
            <p:nvPr/>
          </p:nvSpPr>
          <p:spPr>
            <a:xfrm>
              <a:off x="10624799" y="1670881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5" name="Pfeil: nach rechts 35">
              <a:extLst>
                <a:ext uri="{FF2B5EF4-FFF2-40B4-BE49-F238E27FC236}">
                  <a16:creationId xmlns:a16="http://schemas.microsoft.com/office/drawing/2014/main" id="{30FC7C8D-4640-ADD8-BB5B-C997824C1D92}"/>
                </a:ext>
              </a:extLst>
            </p:cNvPr>
            <p:cNvSpPr/>
            <p:nvPr/>
          </p:nvSpPr>
          <p:spPr>
            <a:xfrm>
              <a:off x="10624799" y="2164193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26" name="Pfeil: nach rechts 36">
              <a:extLst>
                <a:ext uri="{FF2B5EF4-FFF2-40B4-BE49-F238E27FC236}">
                  <a16:creationId xmlns:a16="http://schemas.microsoft.com/office/drawing/2014/main" id="{393A4E82-8C93-A7F3-E2B1-8778074A26CB}"/>
                </a:ext>
              </a:extLst>
            </p:cNvPr>
            <p:cNvSpPr/>
            <p:nvPr/>
          </p:nvSpPr>
          <p:spPr>
            <a:xfrm rot="10800000">
              <a:off x="10624801" y="2714090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7" name="Pfeil: nach links und rechts 37">
              <a:extLst>
                <a:ext uri="{FF2B5EF4-FFF2-40B4-BE49-F238E27FC236}">
                  <a16:creationId xmlns:a16="http://schemas.microsoft.com/office/drawing/2014/main" id="{2165D748-E871-E737-C1D5-CE80B1CFE5AD}"/>
                </a:ext>
              </a:extLst>
            </p:cNvPr>
            <p:cNvSpPr/>
            <p:nvPr/>
          </p:nvSpPr>
          <p:spPr>
            <a:xfrm>
              <a:off x="6980385" y="2656780"/>
              <a:ext cx="705080" cy="22341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8" name="Textfeld 38">
              <a:extLst>
                <a:ext uri="{FF2B5EF4-FFF2-40B4-BE49-F238E27FC236}">
                  <a16:creationId xmlns:a16="http://schemas.microsoft.com/office/drawing/2014/main" id="{917AFE9B-2D9C-DB08-189B-E8EA253EFCEA}"/>
                </a:ext>
              </a:extLst>
            </p:cNvPr>
            <p:cNvSpPr txBox="1"/>
            <p:nvPr/>
          </p:nvSpPr>
          <p:spPr>
            <a:xfrm>
              <a:off x="5457497" y="3106021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HW-Model</a:t>
              </a:r>
            </a:p>
          </p:txBody>
        </p:sp>
        <p:sp>
          <p:nvSpPr>
            <p:cNvPr id="29" name="Textfeld 39">
              <a:extLst>
                <a:ext uri="{FF2B5EF4-FFF2-40B4-BE49-F238E27FC236}">
                  <a16:creationId xmlns:a16="http://schemas.microsoft.com/office/drawing/2014/main" id="{6973D6DA-4D7D-F485-6DF4-2EF3C96B3BED}"/>
                </a:ext>
              </a:extLst>
            </p:cNvPr>
            <p:cNvSpPr txBox="1"/>
            <p:nvPr/>
          </p:nvSpPr>
          <p:spPr>
            <a:xfrm>
              <a:off x="7213550" y="4033302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µC, FPGA, SPS</a:t>
              </a:r>
            </a:p>
          </p:txBody>
        </p:sp>
        <p:sp>
          <p:nvSpPr>
            <p:cNvPr id="30" name="Textfeld 40">
              <a:extLst>
                <a:ext uri="{FF2B5EF4-FFF2-40B4-BE49-F238E27FC236}">
                  <a16:creationId xmlns:a16="http://schemas.microsoft.com/office/drawing/2014/main" id="{188662A6-176C-2654-0175-6E1D3672ECD9}"/>
                </a:ext>
              </a:extLst>
            </p:cNvPr>
            <p:cNvSpPr txBox="1"/>
            <p:nvPr/>
          </p:nvSpPr>
          <p:spPr>
            <a:xfrm>
              <a:off x="8851815" y="4033302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User Interface</a:t>
              </a:r>
              <a:endParaRPr lang="de-DE" b="1" spc="-7" dirty="0">
                <a:solidFill>
                  <a:srgbClr val="003358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EE95491-9E31-129D-0969-77B0845DE271}"/>
              </a:ext>
            </a:extLst>
          </p:cNvPr>
          <p:cNvSpPr txBox="1">
            <a:spLocks/>
          </p:cNvSpPr>
          <p:nvPr/>
        </p:nvSpPr>
        <p:spPr>
          <a:xfrm>
            <a:off x="838200" y="3716868"/>
            <a:ext cx="5678116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Service Oriented Architektur (SOA</a:t>
            </a:r>
            <a:r>
              <a:rPr lang="de-DE" dirty="0"/>
              <a:t>)</a:t>
            </a:r>
          </a:p>
          <a:p>
            <a:r>
              <a:rPr lang="de-DE" dirty="0"/>
              <a:t>jedes Lab-Device </a:t>
            </a:r>
          </a:p>
          <a:p>
            <a:pPr lvl="1"/>
            <a:r>
              <a:rPr lang="de-DE" dirty="0"/>
              <a:t>bietet Services an oder </a:t>
            </a:r>
          </a:p>
          <a:p>
            <a:pPr lvl="1"/>
            <a:r>
              <a:rPr lang="de-DE" dirty="0"/>
              <a:t>konsumiert Services</a:t>
            </a:r>
          </a:p>
        </p:txBody>
      </p:sp>
    </p:spTree>
    <p:extLst>
      <p:ext uri="{BB962C8B-B14F-4D97-AF65-F5344CB8AC3E}">
        <p14:creationId xmlns:p14="http://schemas.microsoft.com/office/powerpoint/2010/main" val="1016418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D70D-9D7D-3294-110C-9F79EAE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Architekturkonzept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DB1B-79CA-86AE-BA95-8BD8521A2B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10515600" cy="2182091"/>
          </a:xfrm>
        </p:spPr>
        <p:txBody>
          <a:bodyPr/>
          <a:lstStyle/>
          <a:p>
            <a:r>
              <a:rPr lang="de-DE" dirty="0"/>
              <a:t>Laboratory Devices</a:t>
            </a:r>
          </a:p>
          <a:p>
            <a:r>
              <a:rPr lang="de-DE" dirty="0"/>
              <a:t>Experiment Konfiguration</a:t>
            </a:r>
          </a:p>
          <a:p>
            <a:r>
              <a:rPr lang="de-DE" dirty="0"/>
              <a:t>Kommunikationsaufbau (WebRTC)</a:t>
            </a:r>
          </a:p>
          <a:p>
            <a:r>
              <a:rPr lang="de-DE" b="1" dirty="0"/>
              <a:t>Kommunikation während des Experiments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6A1937-2BD4-AC71-4813-D3B04F2104FC}"/>
              </a:ext>
            </a:extLst>
          </p:cNvPr>
          <p:cNvGrpSpPr/>
          <p:nvPr/>
        </p:nvGrpSpPr>
        <p:grpSpPr>
          <a:xfrm>
            <a:off x="6593439" y="1800225"/>
            <a:ext cx="5390886" cy="3715838"/>
            <a:chOff x="5457497" y="1402123"/>
            <a:chExt cx="6507378" cy="4485415"/>
          </a:xfrm>
        </p:grpSpPr>
        <p:grpSp>
          <p:nvGrpSpPr>
            <p:cNvPr id="4" name="Gruppieren 5">
              <a:extLst>
                <a:ext uri="{FF2B5EF4-FFF2-40B4-BE49-F238E27FC236}">
                  <a16:creationId xmlns:a16="http://schemas.microsoft.com/office/drawing/2014/main" id="{631A1264-7047-C426-3ECF-E0A7399CF40F}"/>
                </a:ext>
              </a:extLst>
            </p:cNvPr>
            <p:cNvGrpSpPr/>
            <p:nvPr/>
          </p:nvGrpSpPr>
          <p:grpSpPr>
            <a:xfrm>
              <a:off x="7332925" y="4518371"/>
              <a:ext cx="1354368" cy="1349379"/>
              <a:chOff x="5432739" y="3174203"/>
              <a:chExt cx="1015776" cy="1012034"/>
            </a:xfrm>
          </p:grpSpPr>
          <p:sp>
            <p:nvSpPr>
              <p:cNvPr id="5" name="Rechteck 8">
                <a:extLst>
                  <a:ext uri="{FF2B5EF4-FFF2-40B4-BE49-F238E27FC236}">
                    <a16:creationId xmlns:a16="http://schemas.microsoft.com/office/drawing/2014/main" id="{E672B575-1C6F-9AC5-F15E-F1CD488A2955}"/>
                  </a:ext>
                </a:extLst>
              </p:cNvPr>
              <p:cNvSpPr/>
              <p:nvPr/>
            </p:nvSpPr>
            <p:spPr>
              <a:xfrm>
                <a:off x="5432739" y="3174203"/>
                <a:ext cx="1015776" cy="101203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6" name="Grafik 13" descr="Prozessor Silhouette">
                <a:extLst>
                  <a:ext uri="{FF2B5EF4-FFF2-40B4-BE49-F238E27FC236}">
                    <a16:creationId xmlns:a16="http://schemas.microsoft.com/office/drawing/2014/main" id="{9E3DF63B-42A2-9C2E-CD86-D357341F9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64293" y="323135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Gruppieren 19">
              <a:extLst>
                <a:ext uri="{FF2B5EF4-FFF2-40B4-BE49-F238E27FC236}">
                  <a16:creationId xmlns:a16="http://schemas.microsoft.com/office/drawing/2014/main" id="{D667B356-4546-40FB-5CE4-157FE6926969}"/>
                </a:ext>
              </a:extLst>
            </p:cNvPr>
            <p:cNvGrpSpPr/>
            <p:nvPr/>
          </p:nvGrpSpPr>
          <p:grpSpPr>
            <a:xfrm>
              <a:off x="5479694" y="3547559"/>
              <a:ext cx="1581095" cy="2339979"/>
              <a:chOff x="7239042" y="2343150"/>
              <a:chExt cx="1185821" cy="1754984"/>
            </a:xfrm>
          </p:grpSpPr>
          <p:sp>
            <p:nvSpPr>
              <p:cNvPr id="8" name="Rechteck 11">
                <a:extLst>
                  <a:ext uri="{FF2B5EF4-FFF2-40B4-BE49-F238E27FC236}">
                    <a16:creationId xmlns:a16="http://schemas.microsoft.com/office/drawing/2014/main" id="{67581FEF-49B1-81FB-CACC-8C9771C76E1E}"/>
                  </a:ext>
                </a:extLst>
              </p:cNvPr>
              <p:cNvSpPr/>
              <p:nvPr/>
            </p:nvSpPr>
            <p:spPr>
              <a:xfrm>
                <a:off x="7239042" y="2343150"/>
                <a:ext cx="1185821" cy="175498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9" name="Grafik 12" descr="Roboterhand Silhouette">
                <a:extLst>
                  <a:ext uri="{FF2B5EF4-FFF2-40B4-BE49-F238E27FC236}">
                    <a16:creationId xmlns:a16="http://schemas.microsoft.com/office/drawing/2014/main" id="{943EA5D8-7E3F-6425-8205-C02FB3966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58105" y="31837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fik 14" descr="Webcam Silhouette">
                <a:extLst>
                  <a:ext uri="{FF2B5EF4-FFF2-40B4-BE49-F238E27FC236}">
                    <a16:creationId xmlns:a16="http://schemas.microsoft.com/office/drawing/2014/main" id="{0F9352FD-0C2F-B630-7CD2-8E0B4126B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74752" y="234315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1" name="Gruppieren 3">
              <a:extLst>
                <a:ext uri="{FF2B5EF4-FFF2-40B4-BE49-F238E27FC236}">
                  <a16:creationId xmlns:a16="http://schemas.microsoft.com/office/drawing/2014/main" id="{643E489A-852E-D5B7-4F7D-16DBDAAFA371}"/>
                </a:ext>
              </a:extLst>
            </p:cNvPr>
            <p:cNvGrpSpPr/>
            <p:nvPr/>
          </p:nvGrpSpPr>
          <p:grpSpPr>
            <a:xfrm>
              <a:off x="8968861" y="4529485"/>
              <a:ext cx="1354368" cy="1349379"/>
              <a:chOff x="5432739" y="1534297"/>
              <a:chExt cx="1015776" cy="1012034"/>
            </a:xfrm>
          </p:grpSpPr>
          <p:sp>
            <p:nvSpPr>
              <p:cNvPr id="12" name="Rechteck 7">
                <a:extLst>
                  <a:ext uri="{FF2B5EF4-FFF2-40B4-BE49-F238E27FC236}">
                    <a16:creationId xmlns:a16="http://schemas.microsoft.com/office/drawing/2014/main" id="{1ADE38DA-52FF-187F-EF17-1D81D9D77E38}"/>
                  </a:ext>
                </a:extLst>
              </p:cNvPr>
              <p:cNvSpPr/>
              <p:nvPr/>
            </p:nvSpPr>
            <p:spPr>
              <a:xfrm>
                <a:off x="5432739" y="1534297"/>
                <a:ext cx="1015776" cy="101203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  <p:pic>
            <p:nvPicPr>
              <p:cNvPr id="13" name="Grafik 15" descr="Internet Silhouette">
                <a:extLst>
                  <a:ext uri="{FF2B5EF4-FFF2-40B4-BE49-F238E27FC236}">
                    <a16:creationId xmlns:a16="http://schemas.microsoft.com/office/drawing/2014/main" id="{B97DE864-296D-DBA9-8B80-C68933158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80665" y="158311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hteck 21">
              <a:extLst>
                <a:ext uri="{FF2B5EF4-FFF2-40B4-BE49-F238E27FC236}">
                  <a16:creationId xmlns:a16="http://schemas.microsoft.com/office/drawing/2014/main" id="{A606824F-697C-EB89-CE6E-EE78590EAED3}"/>
                </a:ext>
              </a:extLst>
            </p:cNvPr>
            <p:cNvSpPr/>
            <p:nvPr/>
          </p:nvSpPr>
          <p:spPr>
            <a:xfrm>
              <a:off x="7864244" y="1402123"/>
              <a:ext cx="2591809" cy="1727843"/>
            </a:xfrm>
            <a:prstGeom prst="rect">
              <a:avLst/>
            </a:prstGeom>
            <a:solidFill>
              <a:srgbClr val="22B5E3"/>
            </a:solidFill>
            <a:ln>
              <a:solidFill>
                <a:srgbClr val="00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667" b="1" dirty="0">
                  <a:solidFill>
                    <a:srgbClr val="000000"/>
                  </a:solidFill>
                </a:rPr>
                <a:t>Laboratory</a:t>
              </a:r>
            </a:p>
            <a:p>
              <a:pPr algn="ctr"/>
              <a:r>
                <a:rPr lang="de-DE" sz="2667" b="1" dirty="0">
                  <a:solidFill>
                    <a:srgbClr val="000000"/>
                  </a:solidFill>
                </a:rPr>
                <a:t>Device</a:t>
              </a:r>
            </a:p>
          </p:txBody>
        </p:sp>
        <p:sp>
          <p:nvSpPr>
            <p:cNvPr id="15" name="Rechteck 23">
              <a:extLst>
                <a:ext uri="{FF2B5EF4-FFF2-40B4-BE49-F238E27FC236}">
                  <a16:creationId xmlns:a16="http://schemas.microsoft.com/office/drawing/2014/main" id="{CCC59567-D744-4244-CCCC-E24E5E6629CE}"/>
                </a:ext>
              </a:extLst>
            </p:cNvPr>
            <p:cNvSpPr/>
            <p:nvPr/>
          </p:nvSpPr>
          <p:spPr>
            <a:xfrm>
              <a:off x="10610507" y="4524844"/>
              <a:ext cx="1354368" cy="13493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333" b="1" dirty="0">
                  <a:solidFill>
                    <a:srgbClr val="000000"/>
                  </a:solidFill>
                </a:rPr>
                <a:t>...</a:t>
              </a:r>
              <a:endParaRPr lang="de-DE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Ellipse 25">
              <a:extLst>
                <a:ext uri="{FF2B5EF4-FFF2-40B4-BE49-F238E27FC236}">
                  <a16:creationId xmlns:a16="http://schemas.microsoft.com/office/drawing/2014/main" id="{DDE4EFA3-1996-8807-FBFD-E44476BD586A}"/>
                </a:ext>
              </a:extLst>
            </p:cNvPr>
            <p:cNvSpPr/>
            <p:nvPr/>
          </p:nvSpPr>
          <p:spPr>
            <a:xfrm>
              <a:off x="10287304" y="1647730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7" name="Ellipse 26">
              <a:extLst>
                <a:ext uri="{FF2B5EF4-FFF2-40B4-BE49-F238E27FC236}">
                  <a16:creationId xmlns:a16="http://schemas.microsoft.com/office/drawing/2014/main" id="{4799BF94-DE3B-87C9-78DD-470066506C75}"/>
                </a:ext>
              </a:extLst>
            </p:cNvPr>
            <p:cNvSpPr/>
            <p:nvPr/>
          </p:nvSpPr>
          <p:spPr>
            <a:xfrm>
              <a:off x="7704408" y="2115679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" name="Ellipse 27">
              <a:extLst>
                <a:ext uri="{FF2B5EF4-FFF2-40B4-BE49-F238E27FC236}">
                  <a16:creationId xmlns:a16="http://schemas.microsoft.com/office/drawing/2014/main" id="{B67B8712-8D90-A784-C807-B9D7E1A1FC50}"/>
                </a:ext>
              </a:extLst>
            </p:cNvPr>
            <p:cNvSpPr/>
            <p:nvPr/>
          </p:nvSpPr>
          <p:spPr>
            <a:xfrm>
              <a:off x="7703064" y="2624874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" name="Ellipse 28">
              <a:extLst>
                <a:ext uri="{FF2B5EF4-FFF2-40B4-BE49-F238E27FC236}">
                  <a16:creationId xmlns:a16="http://schemas.microsoft.com/office/drawing/2014/main" id="{E0A83F4A-37B7-E8B7-D9A7-7F68779DD35E}"/>
                </a:ext>
              </a:extLst>
            </p:cNvPr>
            <p:cNvSpPr/>
            <p:nvPr/>
          </p:nvSpPr>
          <p:spPr>
            <a:xfrm>
              <a:off x="7703064" y="1656011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" name="Ellipse 29">
              <a:extLst>
                <a:ext uri="{FF2B5EF4-FFF2-40B4-BE49-F238E27FC236}">
                  <a16:creationId xmlns:a16="http://schemas.microsoft.com/office/drawing/2014/main" id="{5853CE3A-0E86-BE4A-D248-B59A6734510D}"/>
                </a:ext>
              </a:extLst>
            </p:cNvPr>
            <p:cNvSpPr/>
            <p:nvPr/>
          </p:nvSpPr>
          <p:spPr>
            <a:xfrm>
              <a:off x="10278390" y="2130650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1" name="Ellipse 30">
              <a:extLst>
                <a:ext uri="{FF2B5EF4-FFF2-40B4-BE49-F238E27FC236}">
                  <a16:creationId xmlns:a16="http://schemas.microsoft.com/office/drawing/2014/main" id="{B28AF2F2-7D9D-8529-4F21-0968809C8904}"/>
                </a:ext>
              </a:extLst>
            </p:cNvPr>
            <p:cNvSpPr/>
            <p:nvPr/>
          </p:nvSpPr>
          <p:spPr>
            <a:xfrm>
              <a:off x="10278392" y="2654364"/>
              <a:ext cx="337497" cy="3142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2" name="Pfeil: nach rechts 31">
              <a:extLst>
                <a:ext uri="{FF2B5EF4-FFF2-40B4-BE49-F238E27FC236}">
                  <a16:creationId xmlns:a16="http://schemas.microsoft.com/office/drawing/2014/main" id="{32CFFC2D-2700-EEBF-9DB1-FA7EE552F6D1}"/>
                </a:ext>
              </a:extLst>
            </p:cNvPr>
            <p:cNvSpPr/>
            <p:nvPr/>
          </p:nvSpPr>
          <p:spPr>
            <a:xfrm>
              <a:off x="7024225" y="1689620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3" name="Pfeil: nach rechts 33">
              <a:extLst>
                <a:ext uri="{FF2B5EF4-FFF2-40B4-BE49-F238E27FC236}">
                  <a16:creationId xmlns:a16="http://schemas.microsoft.com/office/drawing/2014/main" id="{A3B99811-5EF5-63C6-0E83-3C485BBABEA1}"/>
                </a:ext>
              </a:extLst>
            </p:cNvPr>
            <p:cNvSpPr/>
            <p:nvPr/>
          </p:nvSpPr>
          <p:spPr>
            <a:xfrm rot="10800000">
              <a:off x="7024223" y="2150788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4" name="Pfeil: nach rechts 34">
              <a:extLst>
                <a:ext uri="{FF2B5EF4-FFF2-40B4-BE49-F238E27FC236}">
                  <a16:creationId xmlns:a16="http://schemas.microsoft.com/office/drawing/2014/main" id="{1425AD84-04F2-3F9B-51FE-B89924A28656}"/>
                </a:ext>
              </a:extLst>
            </p:cNvPr>
            <p:cNvSpPr/>
            <p:nvPr/>
          </p:nvSpPr>
          <p:spPr>
            <a:xfrm>
              <a:off x="10624799" y="1670881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5" name="Pfeil: nach rechts 35">
              <a:extLst>
                <a:ext uri="{FF2B5EF4-FFF2-40B4-BE49-F238E27FC236}">
                  <a16:creationId xmlns:a16="http://schemas.microsoft.com/office/drawing/2014/main" id="{30FC7C8D-4640-ADD8-BB5B-C997824C1D92}"/>
                </a:ext>
              </a:extLst>
            </p:cNvPr>
            <p:cNvSpPr/>
            <p:nvPr/>
          </p:nvSpPr>
          <p:spPr>
            <a:xfrm>
              <a:off x="10624799" y="2164193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26" name="Pfeil: nach rechts 36">
              <a:extLst>
                <a:ext uri="{FF2B5EF4-FFF2-40B4-BE49-F238E27FC236}">
                  <a16:creationId xmlns:a16="http://schemas.microsoft.com/office/drawing/2014/main" id="{393A4E82-8C93-A7F3-E2B1-8778074A26CB}"/>
                </a:ext>
              </a:extLst>
            </p:cNvPr>
            <p:cNvSpPr/>
            <p:nvPr/>
          </p:nvSpPr>
          <p:spPr>
            <a:xfrm rot="10800000">
              <a:off x="10624801" y="2714090"/>
              <a:ext cx="662892" cy="230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7" name="Pfeil: nach links und rechts 37">
              <a:extLst>
                <a:ext uri="{FF2B5EF4-FFF2-40B4-BE49-F238E27FC236}">
                  <a16:creationId xmlns:a16="http://schemas.microsoft.com/office/drawing/2014/main" id="{2165D748-E871-E737-C1D5-CE80B1CFE5AD}"/>
                </a:ext>
              </a:extLst>
            </p:cNvPr>
            <p:cNvSpPr/>
            <p:nvPr/>
          </p:nvSpPr>
          <p:spPr>
            <a:xfrm>
              <a:off x="6980385" y="2656780"/>
              <a:ext cx="705080" cy="22341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8" name="Textfeld 38">
              <a:extLst>
                <a:ext uri="{FF2B5EF4-FFF2-40B4-BE49-F238E27FC236}">
                  <a16:creationId xmlns:a16="http://schemas.microsoft.com/office/drawing/2014/main" id="{917AFE9B-2D9C-DB08-189B-E8EA253EFCEA}"/>
                </a:ext>
              </a:extLst>
            </p:cNvPr>
            <p:cNvSpPr txBox="1"/>
            <p:nvPr/>
          </p:nvSpPr>
          <p:spPr>
            <a:xfrm>
              <a:off x="5457497" y="3106021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HW-Model</a:t>
              </a:r>
            </a:p>
          </p:txBody>
        </p:sp>
        <p:sp>
          <p:nvSpPr>
            <p:cNvPr id="29" name="Textfeld 39">
              <a:extLst>
                <a:ext uri="{FF2B5EF4-FFF2-40B4-BE49-F238E27FC236}">
                  <a16:creationId xmlns:a16="http://schemas.microsoft.com/office/drawing/2014/main" id="{6973D6DA-4D7D-F485-6DF4-2EF3C96B3BED}"/>
                </a:ext>
              </a:extLst>
            </p:cNvPr>
            <p:cNvSpPr txBox="1"/>
            <p:nvPr/>
          </p:nvSpPr>
          <p:spPr>
            <a:xfrm>
              <a:off x="7213550" y="4033302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µC, FPGA, SPS</a:t>
              </a:r>
            </a:p>
          </p:txBody>
        </p:sp>
        <p:sp>
          <p:nvSpPr>
            <p:cNvPr id="30" name="Textfeld 40">
              <a:extLst>
                <a:ext uri="{FF2B5EF4-FFF2-40B4-BE49-F238E27FC236}">
                  <a16:creationId xmlns:a16="http://schemas.microsoft.com/office/drawing/2014/main" id="{188662A6-176C-2654-0175-6E1D3672ECD9}"/>
                </a:ext>
              </a:extLst>
            </p:cNvPr>
            <p:cNvSpPr txBox="1"/>
            <p:nvPr/>
          </p:nvSpPr>
          <p:spPr>
            <a:xfrm>
              <a:off x="8851815" y="4033302"/>
              <a:ext cx="1581095" cy="4092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933" algn="ctr">
                <a:lnSpc>
                  <a:spcPts val="3067"/>
                </a:lnSpc>
                <a:spcBef>
                  <a:spcPts val="640"/>
                </a:spcBef>
              </a:pPr>
              <a:r>
                <a:rPr lang="de-DE" sz="1400" b="1" spc="-7" dirty="0">
                  <a:solidFill>
                    <a:srgbClr val="003358"/>
                  </a:solidFill>
                  <a:latin typeface="Arial"/>
                  <a:cs typeface="Arial"/>
                </a:rPr>
                <a:t>User Interface</a:t>
              </a:r>
              <a:endParaRPr lang="de-DE" b="1" spc="-7" dirty="0">
                <a:solidFill>
                  <a:srgbClr val="003358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EE95491-9E31-129D-0969-77B0845DE271}"/>
              </a:ext>
            </a:extLst>
          </p:cNvPr>
          <p:cNvSpPr txBox="1">
            <a:spLocks/>
          </p:cNvSpPr>
          <p:nvPr/>
        </p:nvSpPr>
        <p:spPr>
          <a:xfrm>
            <a:off x="838200" y="3716868"/>
            <a:ext cx="5678116" cy="218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Service Oriented Architektur (SOA</a:t>
            </a:r>
            <a:r>
              <a:rPr lang="de-DE" dirty="0"/>
              <a:t>)</a:t>
            </a:r>
          </a:p>
          <a:p>
            <a:r>
              <a:rPr lang="de-DE" dirty="0"/>
              <a:t>File-Service</a:t>
            </a:r>
          </a:p>
          <a:p>
            <a:r>
              <a:rPr lang="de-DE" dirty="0"/>
              <a:t>Electrical-Service</a:t>
            </a:r>
          </a:p>
          <a:p>
            <a:r>
              <a:rPr lang="de-DE" dirty="0"/>
              <a:t>Webcam-Service</a:t>
            </a:r>
          </a:p>
        </p:txBody>
      </p:sp>
    </p:spTree>
    <p:extLst>
      <p:ext uri="{BB962C8B-B14F-4D97-AF65-F5344CB8AC3E}">
        <p14:creationId xmlns:p14="http://schemas.microsoft.com/office/powerpoint/2010/main" val="3169591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0B5F3-39EE-FCDE-2190-9516EF004334}"/>
              </a:ext>
            </a:extLst>
          </p:cNvPr>
          <p:cNvSpPr txBox="1"/>
          <p:nvPr/>
        </p:nvSpPr>
        <p:spPr>
          <a:xfrm>
            <a:off x="4673174" y="2875002"/>
            <a:ext cx="2845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Beispiel</a:t>
            </a:r>
            <a:endParaRPr lang="en-DE" sz="6600" dirty="0"/>
          </a:p>
        </p:txBody>
      </p:sp>
    </p:spTree>
    <p:extLst>
      <p:ext uri="{BB962C8B-B14F-4D97-AF65-F5344CB8AC3E}">
        <p14:creationId xmlns:p14="http://schemas.microsoft.com/office/powerpoint/2010/main" val="1880321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73" y="1335060"/>
            <a:ext cx="5261555" cy="43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2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90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8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90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795618" y="1125989"/>
            <a:ext cx="6878170" cy="155445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06178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90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182600" y="3039035"/>
            <a:ext cx="6688412" cy="58270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73214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7" b="36793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182600" y="1927412"/>
            <a:ext cx="6688412" cy="3197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76742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DDBFD5D-7EF8-45A1-98E2-73E549F79882}"/>
              </a:ext>
            </a:extLst>
          </p:cNvPr>
          <p:cNvSpPr/>
          <p:nvPr/>
        </p:nvSpPr>
        <p:spPr>
          <a:xfrm>
            <a:off x="7696200" y="2832957"/>
            <a:ext cx="2635251" cy="251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B94530-FD13-4645-AB07-129619C38EE3}"/>
              </a:ext>
            </a:extLst>
          </p:cNvPr>
          <p:cNvSpPr/>
          <p:nvPr/>
        </p:nvSpPr>
        <p:spPr>
          <a:xfrm>
            <a:off x="7791507" y="4053453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12CE124-A3C7-E628-AA1A-FD176CC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707" y="4053453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1507" y="4053453"/>
            <a:ext cx="1219200" cy="12192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D59BF99-3727-4BE8-A48D-AFE3761DDAFD}"/>
              </a:ext>
            </a:extLst>
          </p:cNvPr>
          <p:cNvCxnSpPr>
            <a:cxnSpLocks/>
          </p:cNvCxnSpPr>
          <p:nvPr/>
        </p:nvCxnSpPr>
        <p:spPr>
          <a:xfrm>
            <a:off x="8855555" y="4412910"/>
            <a:ext cx="362787" cy="8326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241DA-D636-4C58-B503-D2FB3872F9B8}"/>
              </a:ext>
            </a:extLst>
          </p:cNvPr>
          <p:cNvCxnSpPr>
            <a:cxnSpLocks/>
          </p:cNvCxnSpPr>
          <p:nvPr/>
        </p:nvCxnSpPr>
        <p:spPr>
          <a:xfrm>
            <a:off x="8839200" y="4918075"/>
            <a:ext cx="219555" cy="89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7BFAFA2-90FE-4BEB-A537-23FD495E9006}"/>
              </a:ext>
            </a:extLst>
          </p:cNvPr>
          <p:cNvCxnSpPr>
            <a:cxnSpLocks/>
          </p:cNvCxnSpPr>
          <p:nvPr/>
        </p:nvCxnSpPr>
        <p:spPr>
          <a:xfrm flipV="1">
            <a:off x="8855075" y="4660905"/>
            <a:ext cx="280459" cy="5079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Webcam Silhouette">
            <a:extLst>
              <a:ext uri="{FF2B5EF4-FFF2-40B4-BE49-F238E27FC236}">
                <a16:creationId xmlns:a16="http://schemas.microsoft.com/office/drawing/2014/main" id="{3BF9D857-554D-47A1-9DB9-569A3CBE2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7348" y="2832956"/>
            <a:ext cx="1219200" cy="1219200"/>
          </a:xfrm>
          <a:prstGeom prst="rect">
            <a:avLst/>
          </a:prstGeom>
        </p:spPr>
      </p:pic>
      <p:pic>
        <p:nvPicPr>
          <p:cNvPr id="13" name="Grafik 12" descr="Internet Silhouette">
            <a:extLst>
              <a:ext uri="{FF2B5EF4-FFF2-40B4-BE49-F238E27FC236}">
                <a16:creationId xmlns:a16="http://schemas.microsoft.com/office/drawing/2014/main" id="{8942D83B-4F0D-4B26-B39F-2AD3534CF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9155" y="1259593"/>
            <a:ext cx="1219200" cy="121920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0841956-BF5D-46DD-A400-D68990092DB5}"/>
              </a:ext>
            </a:extLst>
          </p:cNvPr>
          <p:cNvCxnSpPr>
            <a:cxnSpLocks/>
          </p:cNvCxnSpPr>
          <p:nvPr/>
        </p:nvCxnSpPr>
        <p:spPr>
          <a:xfrm>
            <a:off x="9058756" y="2292351"/>
            <a:ext cx="0" cy="4699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8D87E0B-5835-DA98-C9DE-ABD6192F0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</p:txBody>
      </p:sp>
    </p:spTree>
    <p:extLst>
      <p:ext uri="{BB962C8B-B14F-4D97-AF65-F5344CB8AC3E}">
        <p14:creationId xmlns:p14="http://schemas.microsoft.com/office/powerpoint/2010/main" val="125814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7" b="36793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013013" y="2247134"/>
            <a:ext cx="10598900" cy="134771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13885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7" b="36793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182599" y="3567952"/>
            <a:ext cx="4232083" cy="54684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8176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98" b="13792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039906" y="1936377"/>
            <a:ext cx="5253317" cy="186465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342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9" b="451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1039906" y="2537011"/>
            <a:ext cx="5253317" cy="142538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93727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9" b="451"/>
          <a:stretch/>
        </p:blipFill>
        <p:spPr>
          <a:xfrm>
            <a:off x="580086" y="1210950"/>
            <a:ext cx="11031827" cy="40976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2D702BF-A052-2CE9-DB74-BC94CD8EC778}"/>
              </a:ext>
            </a:extLst>
          </p:cNvPr>
          <p:cNvSpPr/>
          <p:nvPr/>
        </p:nvSpPr>
        <p:spPr>
          <a:xfrm>
            <a:off x="815789" y="3998259"/>
            <a:ext cx="2635624" cy="131034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15151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CF3-C8A6-12C6-2B64-6F93317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E</a:t>
            </a:r>
            <a:r>
              <a:rPr lang="de-DE" dirty="0"/>
              <a:t>igener Laboratory Devices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7362-D067-D5F3-9E37-D3B136058FF0}"/>
              </a:ext>
            </a:extLst>
          </p:cNvPr>
          <p:cNvSpPr txBox="1"/>
          <p:nvPr/>
        </p:nvSpPr>
        <p:spPr>
          <a:xfrm>
            <a:off x="6419850" y="1044001"/>
            <a:ext cx="5562600" cy="11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3F3-2498-65FC-ADBA-A36800F4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73" y="1335060"/>
            <a:ext cx="5261555" cy="43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51345" y="1246188"/>
            <a:ext cx="3089310" cy="4567237"/>
          </a:xfrm>
        </p:spPr>
      </p:pic>
    </p:spTree>
    <p:extLst>
      <p:ext uri="{BB962C8B-B14F-4D97-AF65-F5344CB8AC3E}">
        <p14:creationId xmlns:p14="http://schemas.microsoft.com/office/powerpoint/2010/main" val="109853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720"/>
          <a:stretch/>
        </p:blipFill>
        <p:spPr>
          <a:xfrm>
            <a:off x="2127360" y="1388815"/>
            <a:ext cx="7937280" cy="4257242"/>
          </a:xfrm>
        </p:spPr>
      </p:pic>
    </p:spTree>
    <p:extLst>
      <p:ext uri="{BB962C8B-B14F-4D97-AF65-F5344CB8AC3E}">
        <p14:creationId xmlns:p14="http://schemas.microsoft.com/office/powerpoint/2010/main" val="237826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720"/>
          <a:stretch/>
        </p:blipFill>
        <p:spPr>
          <a:xfrm>
            <a:off x="2127360" y="1388815"/>
            <a:ext cx="7937280" cy="4257242"/>
          </a:xfr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9085E30-2B61-8A29-7415-236D4CE7FABD}"/>
              </a:ext>
            </a:extLst>
          </p:cNvPr>
          <p:cNvSpPr/>
          <p:nvPr/>
        </p:nvSpPr>
        <p:spPr>
          <a:xfrm>
            <a:off x="2457450" y="1724025"/>
            <a:ext cx="7439025" cy="1897716"/>
          </a:xfrm>
          <a:prstGeom prst="roundRect">
            <a:avLst>
              <a:gd name="adj" fmla="val 8134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5275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419" b="51301"/>
          <a:stretch/>
        </p:blipFill>
        <p:spPr>
          <a:xfrm>
            <a:off x="2127360" y="1388815"/>
            <a:ext cx="7937280" cy="4257242"/>
          </a:xfr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9085E30-2B61-8A29-7415-236D4CE7FABD}"/>
              </a:ext>
            </a:extLst>
          </p:cNvPr>
          <p:cNvSpPr/>
          <p:nvPr/>
        </p:nvSpPr>
        <p:spPr>
          <a:xfrm>
            <a:off x="2457450" y="1943099"/>
            <a:ext cx="7439025" cy="3362325"/>
          </a:xfrm>
          <a:prstGeom prst="roundRect">
            <a:avLst>
              <a:gd name="adj" fmla="val 8134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6C9D7-61AC-2CA9-A242-263759B42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98" b="13792"/>
          <a:stretch/>
        </p:blipFill>
        <p:spPr>
          <a:xfrm>
            <a:off x="12688175" y="1210950"/>
            <a:ext cx="11031827" cy="4097650"/>
          </a:xfrm>
          <a:prstGeom prst="rect">
            <a:avLst/>
          </a:prstGeom>
        </p:spPr>
      </p:pic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4FDB6CFE-2622-B943-83FD-F9E066D53B1C}"/>
              </a:ext>
            </a:extLst>
          </p:cNvPr>
          <p:cNvSpPr/>
          <p:nvPr/>
        </p:nvSpPr>
        <p:spPr>
          <a:xfrm>
            <a:off x="13147995" y="1936377"/>
            <a:ext cx="5253317" cy="186465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4223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DDBFD5D-7EF8-45A1-98E2-73E549F79882}"/>
              </a:ext>
            </a:extLst>
          </p:cNvPr>
          <p:cNvSpPr/>
          <p:nvPr/>
        </p:nvSpPr>
        <p:spPr>
          <a:xfrm>
            <a:off x="7696200" y="2832957"/>
            <a:ext cx="2635251" cy="251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B94530-FD13-4645-AB07-129619C38EE3}"/>
              </a:ext>
            </a:extLst>
          </p:cNvPr>
          <p:cNvSpPr/>
          <p:nvPr/>
        </p:nvSpPr>
        <p:spPr>
          <a:xfrm>
            <a:off x="7791507" y="4053453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EC765C-72A5-EECD-79EB-019E3350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8D8936-52FD-48DD-98CC-CEBC4588EE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Paradigmenwechsel:</a:t>
            </a:r>
          </a:p>
          <a:p>
            <a:r>
              <a:rPr lang="de-DE" dirty="0"/>
              <a:t>Getrennte Laborgeräte, die sich beliebig kombinieren lassen</a:t>
            </a: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707" y="4053453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1507" y="4053453"/>
            <a:ext cx="1219200" cy="12192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D59BF99-3727-4BE8-A48D-AFE3761DDAFD}"/>
              </a:ext>
            </a:extLst>
          </p:cNvPr>
          <p:cNvCxnSpPr>
            <a:cxnSpLocks/>
          </p:cNvCxnSpPr>
          <p:nvPr/>
        </p:nvCxnSpPr>
        <p:spPr>
          <a:xfrm>
            <a:off x="8855555" y="4412910"/>
            <a:ext cx="362787" cy="8326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241DA-D636-4C58-B503-D2FB3872F9B8}"/>
              </a:ext>
            </a:extLst>
          </p:cNvPr>
          <p:cNvCxnSpPr>
            <a:cxnSpLocks/>
          </p:cNvCxnSpPr>
          <p:nvPr/>
        </p:nvCxnSpPr>
        <p:spPr>
          <a:xfrm>
            <a:off x="8839200" y="4918075"/>
            <a:ext cx="219555" cy="89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7BFAFA2-90FE-4BEB-A537-23FD495E9006}"/>
              </a:ext>
            </a:extLst>
          </p:cNvPr>
          <p:cNvCxnSpPr>
            <a:cxnSpLocks/>
          </p:cNvCxnSpPr>
          <p:nvPr/>
        </p:nvCxnSpPr>
        <p:spPr>
          <a:xfrm flipV="1">
            <a:off x="8855075" y="4660905"/>
            <a:ext cx="280459" cy="5079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Webcam Silhouette">
            <a:extLst>
              <a:ext uri="{FF2B5EF4-FFF2-40B4-BE49-F238E27FC236}">
                <a16:creationId xmlns:a16="http://schemas.microsoft.com/office/drawing/2014/main" id="{3BF9D857-554D-47A1-9DB9-569A3CBE2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7348" y="2832956"/>
            <a:ext cx="1219200" cy="1219200"/>
          </a:xfrm>
          <a:prstGeom prst="rect">
            <a:avLst/>
          </a:prstGeom>
        </p:spPr>
      </p:pic>
      <p:pic>
        <p:nvPicPr>
          <p:cNvPr id="13" name="Grafik 12" descr="Internet Silhouette">
            <a:extLst>
              <a:ext uri="{FF2B5EF4-FFF2-40B4-BE49-F238E27FC236}">
                <a16:creationId xmlns:a16="http://schemas.microsoft.com/office/drawing/2014/main" id="{8942D83B-4F0D-4B26-B39F-2AD3534CF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9155" y="1259593"/>
            <a:ext cx="1219200" cy="121920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0841956-BF5D-46DD-A400-D68990092DB5}"/>
              </a:ext>
            </a:extLst>
          </p:cNvPr>
          <p:cNvCxnSpPr>
            <a:cxnSpLocks/>
          </p:cNvCxnSpPr>
          <p:nvPr/>
        </p:nvCxnSpPr>
        <p:spPr>
          <a:xfrm>
            <a:off x="9058756" y="2292351"/>
            <a:ext cx="0" cy="4699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5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419" b="51301"/>
          <a:stretch/>
        </p:blipFill>
        <p:spPr>
          <a:xfrm>
            <a:off x="112282" y="1388815"/>
            <a:ext cx="7937280" cy="42572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6C9D7-61AC-2CA9-A242-263759B42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98" b="13792"/>
          <a:stretch/>
        </p:blipFill>
        <p:spPr>
          <a:xfrm>
            <a:off x="6096000" y="1210950"/>
            <a:ext cx="11031827" cy="4097650"/>
          </a:xfrm>
          <a:prstGeom prst="rect">
            <a:avLst/>
          </a:prstGeom>
        </p:spPr>
      </p:pic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4FDB6CFE-2622-B943-83FD-F9E066D53B1C}"/>
              </a:ext>
            </a:extLst>
          </p:cNvPr>
          <p:cNvSpPr/>
          <p:nvPr/>
        </p:nvSpPr>
        <p:spPr>
          <a:xfrm>
            <a:off x="6555820" y="1936377"/>
            <a:ext cx="5253317" cy="186465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D6BD1231-A83E-F822-E71D-781A01608FC6}"/>
              </a:ext>
            </a:extLst>
          </p:cNvPr>
          <p:cNvSpPr/>
          <p:nvPr/>
        </p:nvSpPr>
        <p:spPr>
          <a:xfrm>
            <a:off x="442373" y="1943099"/>
            <a:ext cx="5653628" cy="3362325"/>
          </a:xfrm>
          <a:prstGeom prst="roundRect">
            <a:avLst>
              <a:gd name="adj" fmla="val 8134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89808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41486" b="22234"/>
          <a:stretch/>
        </p:blipFill>
        <p:spPr>
          <a:xfrm>
            <a:off x="112282" y="1388815"/>
            <a:ext cx="7937280" cy="42572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6C9D7-61AC-2CA9-A242-263759B42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6" b="33624"/>
          <a:stretch/>
        </p:blipFill>
        <p:spPr>
          <a:xfrm>
            <a:off x="6096000" y="1210950"/>
            <a:ext cx="11031827" cy="4097650"/>
          </a:xfrm>
          <a:prstGeom prst="rect">
            <a:avLst/>
          </a:prstGeom>
        </p:spPr>
      </p:pic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4FDB6CFE-2622-B943-83FD-F9E066D53B1C}"/>
              </a:ext>
            </a:extLst>
          </p:cNvPr>
          <p:cNvSpPr/>
          <p:nvPr/>
        </p:nvSpPr>
        <p:spPr>
          <a:xfrm>
            <a:off x="6555820" y="1936377"/>
            <a:ext cx="5253317" cy="1358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82FDF72-D854-1D8F-D28A-E57C0238461E}"/>
              </a:ext>
            </a:extLst>
          </p:cNvPr>
          <p:cNvSpPr/>
          <p:nvPr/>
        </p:nvSpPr>
        <p:spPr>
          <a:xfrm>
            <a:off x="442373" y="1770743"/>
            <a:ext cx="5653628" cy="3135087"/>
          </a:xfrm>
          <a:prstGeom prst="roundRect">
            <a:avLst>
              <a:gd name="adj" fmla="val 8134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9007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2445-A449-E1A7-E9D8-7B823AC8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Konfiguration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11F6-6C8C-8892-BCF9-D5D982B61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61835" b="1885"/>
          <a:stretch/>
        </p:blipFill>
        <p:spPr>
          <a:xfrm>
            <a:off x="112282" y="1388815"/>
            <a:ext cx="7937280" cy="42572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6C9D7-61AC-2CA9-A242-263759B42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6" b="33624"/>
          <a:stretch/>
        </p:blipFill>
        <p:spPr>
          <a:xfrm>
            <a:off x="6096000" y="1210950"/>
            <a:ext cx="11031827" cy="4097650"/>
          </a:xfrm>
          <a:prstGeom prst="rect">
            <a:avLst/>
          </a:prstGeom>
        </p:spPr>
      </p:pic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4FDB6CFE-2622-B943-83FD-F9E066D53B1C}"/>
              </a:ext>
            </a:extLst>
          </p:cNvPr>
          <p:cNvSpPr/>
          <p:nvPr/>
        </p:nvSpPr>
        <p:spPr>
          <a:xfrm>
            <a:off x="6555820" y="3251199"/>
            <a:ext cx="5253317" cy="56605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82FDF72-D854-1D8F-D28A-E57C0238461E}"/>
              </a:ext>
            </a:extLst>
          </p:cNvPr>
          <p:cNvSpPr/>
          <p:nvPr/>
        </p:nvSpPr>
        <p:spPr>
          <a:xfrm>
            <a:off x="442373" y="2438399"/>
            <a:ext cx="5653628" cy="3122109"/>
          </a:xfrm>
          <a:prstGeom prst="roundRect">
            <a:avLst>
              <a:gd name="adj" fmla="val 8134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64301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Nutzungskonzept: </a:t>
            </a:r>
            <a:r>
              <a:rPr lang="de-DE" dirty="0" err="1"/>
              <a:t>GOLDi</a:t>
            </a:r>
            <a:r>
              <a:rPr lang="de-DE" dirty="0"/>
              <a:t> 2.0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711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Beispiel: Ampelsteuerung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82C202-2B1B-4A47-B1FF-CDD896D5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0612" r="52703" b="33405"/>
          <a:stretch/>
        </p:blipFill>
        <p:spPr>
          <a:xfrm>
            <a:off x="838200" y="1974697"/>
            <a:ext cx="5579706" cy="3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65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Beispiel: Ampelsteuerung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82C202-2B1B-4A47-B1FF-CDD896D5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0612" r="52703" b="33405"/>
          <a:stretch/>
        </p:blipFill>
        <p:spPr>
          <a:xfrm>
            <a:off x="838200" y="1974697"/>
            <a:ext cx="5579706" cy="3839301"/>
          </a:xfrm>
          <a:prstGeom prst="rect">
            <a:avLst/>
          </a:prstGeom>
        </p:spPr>
      </p:pic>
      <p:pic>
        <p:nvPicPr>
          <p:cNvPr id="6" name="Grafik 5" descr="Ampel">
            <a:extLst>
              <a:ext uri="{FF2B5EF4-FFF2-40B4-BE49-F238E27FC236}">
                <a16:creationId xmlns:a16="http://schemas.microsoft.com/office/drawing/2014/main" id="{1C33FE6E-1C3B-44BE-891A-7174890E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3967" y="2514600"/>
            <a:ext cx="914400" cy="91440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085EEFE-CBA1-4E7A-AC57-8413F14BD7EA}"/>
              </a:ext>
            </a:extLst>
          </p:cNvPr>
          <p:cNvCxnSpPr>
            <a:stCxn id="6" idx="2"/>
          </p:cNvCxnSpPr>
          <p:nvPr/>
        </p:nvCxnSpPr>
        <p:spPr>
          <a:xfrm flipH="1">
            <a:off x="8929396" y="3429000"/>
            <a:ext cx="21771" cy="16561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25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8083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0B5720-DE22-46FB-9B68-D4E4768B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D171E5-C77D-4E78-BAF9-017FABEB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F11FC98-0BB9-46DF-987F-9BDB76405D0B}"/>
              </a:ext>
            </a:extLst>
          </p:cNvPr>
          <p:cNvSpPr/>
          <p:nvPr/>
        </p:nvSpPr>
        <p:spPr>
          <a:xfrm>
            <a:off x="678730" y="3864990"/>
            <a:ext cx="10675070" cy="32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707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8B028C-62F3-499F-A665-7B71CAB2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4061E2B-166F-4834-8255-F3F67CC1BB4D}"/>
              </a:ext>
            </a:extLst>
          </p:cNvPr>
          <p:cNvSpPr/>
          <p:nvPr/>
        </p:nvSpPr>
        <p:spPr>
          <a:xfrm>
            <a:off x="518473" y="4835951"/>
            <a:ext cx="10982227" cy="32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8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79F9CBFA-3ABE-419E-A415-A89BAB69FC31}"/>
              </a:ext>
            </a:extLst>
          </p:cNvPr>
          <p:cNvSpPr/>
          <p:nvPr/>
        </p:nvSpPr>
        <p:spPr>
          <a:xfrm>
            <a:off x="7243652" y="2045729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5999063-DBCB-4B28-A7C2-D2BC28AFBFA5}"/>
              </a:ext>
            </a:extLst>
          </p:cNvPr>
          <p:cNvSpPr/>
          <p:nvPr/>
        </p:nvSpPr>
        <p:spPr>
          <a:xfrm>
            <a:off x="7243652" y="4232271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F671E6F-97C1-4C20-A257-E4065FEBC736}"/>
              </a:ext>
            </a:extLst>
          </p:cNvPr>
          <p:cNvSpPr/>
          <p:nvPr/>
        </p:nvSpPr>
        <p:spPr>
          <a:xfrm>
            <a:off x="9652057" y="3124200"/>
            <a:ext cx="1581095" cy="2339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1E20A-2F31-9C9D-5DCE-313F1B27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807" y="4244979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5724" y="4308475"/>
            <a:ext cx="1219200" cy="1219200"/>
          </a:xfrm>
          <a:prstGeom prst="rect">
            <a:avLst/>
          </a:prstGeom>
        </p:spPr>
      </p:pic>
      <p:pic>
        <p:nvPicPr>
          <p:cNvPr id="12" name="Grafik 11" descr="Webcam Silhouette">
            <a:extLst>
              <a:ext uri="{FF2B5EF4-FFF2-40B4-BE49-F238E27FC236}">
                <a16:creationId xmlns:a16="http://schemas.microsoft.com/office/drawing/2014/main" id="{3BF9D857-554D-47A1-9DB9-569A3CBE2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3003" y="3124200"/>
            <a:ext cx="1219200" cy="1219200"/>
          </a:xfrm>
          <a:prstGeom prst="rect">
            <a:avLst/>
          </a:prstGeom>
        </p:spPr>
      </p:pic>
      <p:pic>
        <p:nvPicPr>
          <p:cNvPr id="13" name="Grafik 12" descr="Internet Silhouette">
            <a:extLst>
              <a:ext uri="{FF2B5EF4-FFF2-40B4-BE49-F238E27FC236}">
                <a16:creationId xmlns:a16="http://schemas.microsoft.com/office/drawing/2014/main" id="{8942D83B-4F0D-4B26-B39F-2AD3534CF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7553" y="2110819"/>
            <a:ext cx="1219200" cy="12192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5B4723-4D3E-4389-811E-121C8BAE7B3B}"/>
              </a:ext>
            </a:extLst>
          </p:cNvPr>
          <p:cNvCxnSpPr/>
          <p:nvPr/>
        </p:nvCxnSpPr>
        <p:spPr>
          <a:xfrm flipH="1">
            <a:off x="8667751" y="4768851"/>
            <a:ext cx="863600" cy="1270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0E238C3-2598-4D1F-A28A-3813F651C3C4}"/>
              </a:ext>
            </a:extLst>
          </p:cNvPr>
          <p:cNvCxnSpPr>
            <a:cxnSpLocks/>
          </p:cNvCxnSpPr>
          <p:nvPr/>
        </p:nvCxnSpPr>
        <p:spPr>
          <a:xfrm flipH="1" flipV="1">
            <a:off x="8658777" y="2720419"/>
            <a:ext cx="872575" cy="56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29B0598-15BE-491A-A3CB-65C3C822E4B7}"/>
              </a:ext>
            </a:extLst>
          </p:cNvPr>
          <p:cNvCxnSpPr>
            <a:cxnSpLocks/>
          </p:cNvCxnSpPr>
          <p:nvPr/>
        </p:nvCxnSpPr>
        <p:spPr>
          <a:xfrm flipV="1">
            <a:off x="7895325" y="3486268"/>
            <a:ext cx="21831" cy="666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CED892AC-2329-4FF3-82B1-20715ED735C7}"/>
              </a:ext>
            </a:extLst>
          </p:cNvPr>
          <p:cNvSpPr/>
          <p:nvPr/>
        </p:nvSpPr>
        <p:spPr>
          <a:xfrm>
            <a:off x="12290196" y="406087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8" name="Grafik 27" descr="Prozessor Silhouette">
            <a:extLst>
              <a:ext uri="{FF2B5EF4-FFF2-40B4-BE49-F238E27FC236}">
                <a16:creationId xmlns:a16="http://schemas.microsoft.com/office/drawing/2014/main" id="{E31B16FA-F310-4793-AD07-BEAC4275C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32268" y="482291"/>
            <a:ext cx="1219200" cy="1219200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94D01D5-5BD2-73FA-5CB9-A42ABC80DB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Paradigmenwechsel:</a:t>
            </a:r>
          </a:p>
          <a:p>
            <a:r>
              <a:rPr lang="de-DE" dirty="0"/>
              <a:t>Getrennte Laborgeräte, die sich beliebig kombinieren lassen</a:t>
            </a:r>
          </a:p>
        </p:txBody>
      </p:sp>
    </p:spTree>
    <p:extLst>
      <p:ext uri="{BB962C8B-B14F-4D97-AF65-F5344CB8AC3E}">
        <p14:creationId xmlns:p14="http://schemas.microsoft.com/office/powerpoint/2010/main" val="168816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EEAAE6-A93B-4C45-B5C7-D3C4B695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32CE6A9-0CA8-472D-9E23-AD7AEF8D8F55}"/>
              </a:ext>
            </a:extLst>
          </p:cNvPr>
          <p:cNvSpPr/>
          <p:nvPr/>
        </p:nvSpPr>
        <p:spPr>
          <a:xfrm>
            <a:off x="4590854" y="4845377"/>
            <a:ext cx="2960016" cy="216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751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F32B7E-5CFA-42BB-A79C-4AD050E9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4F5E841-E2B6-4715-ACD9-9A6907F5CE0C}"/>
              </a:ext>
            </a:extLst>
          </p:cNvPr>
          <p:cNvSpPr/>
          <p:nvPr/>
        </p:nvSpPr>
        <p:spPr>
          <a:xfrm>
            <a:off x="4590854" y="4845377"/>
            <a:ext cx="2960016" cy="216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068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A1712D-EA18-4589-9E1C-B1FABFE5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D4F76A-3218-4EBF-AA73-FC4F4558D265}"/>
              </a:ext>
            </a:extLst>
          </p:cNvPr>
          <p:cNvSpPr/>
          <p:nvPr/>
        </p:nvSpPr>
        <p:spPr>
          <a:xfrm>
            <a:off x="4637987" y="3667028"/>
            <a:ext cx="4374037" cy="75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9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21A621-687B-494A-92A4-BD69848B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4EC4A08-B2A9-4EED-8E3F-0E2C06EBB42C}"/>
              </a:ext>
            </a:extLst>
          </p:cNvPr>
          <p:cNvSpPr/>
          <p:nvPr/>
        </p:nvSpPr>
        <p:spPr>
          <a:xfrm>
            <a:off x="593889" y="3902698"/>
            <a:ext cx="2196446" cy="54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46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13DAED-F36E-48C8-8D8E-BAED8A12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9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Nur für Webcam Installation später</a:t>
            </a:r>
          </a:p>
        </p:txBody>
      </p:sp>
    </p:spTree>
    <p:extLst>
      <p:ext uri="{BB962C8B-B14F-4D97-AF65-F5344CB8AC3E}">
        <p14:creationId xmlns:p14="http://schemas.microsoft.com/office/powerpoint/2010/main" val="2513655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Nur für Webcam Installation später</a:t>
            </a:r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</p:spTree>
    <p:extLst>
      <p:ext uri="{BB962C8B-B14F-4D97-AF65-F5344CB8AC3E}">
        <p14:creationId xmlns:p14="http://schemas.microsoft.com/office/powerpoint/2010/main" val="2680674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18BF45-4EB0-4665-9FA5-3B5DB921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6BCDFB1-E8D1-4F20-88F0-372A0D64B295}"/>
              </a:ext>
            </a:extLst>
          </p:cNvPr>
          <p:cNvSpPr/>
          <p:nvPr/>
        </p:nvSpPr>
        <p:spPr>
          <a:xfrm>
            <a:off x="904973" y="3723589"/>
            <a:ext cx="2799761" cy="810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2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Nur für Webcam Installation später</a:t>
            </a:r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EF16DE-02ED-4E64-A000-4E9F86B3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670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79F9CBFA-3ABE-419E-A415-A89BAB69FC31}"/>
              </a:ext>
            </a:extLst>
          </p:cNvPr>
          <p:cNvSpPr/>
          <p:nvPr/>
        </p:nvSpPr>
        <p:spPr>
          <a:xfrm>
            <a:off x="7243652" y="2045729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5999063-DBCB-4B28-A7C2-D2BC28AFBFA5}"/>
              </a:ext>
            </a:extLst>
          </p:cNvPr>
          <p:cNvSpPr/>
          <p:nvPr/>
        </p:nvSpPr>
        <p:spPr>
          <a:xfrm>
            <a:off x="7243652" y="4232271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F671E6F-97C1-4C20-A257-E4065FEBC736}"/>
              </a:ext>
            </a:extLst>
          </p:cNvPr>
          <p:cNvSpPr/>
          <p:nvPr/>
        </p:nvSpPr>
        <p:spPr>
          <a:xfrm>
            <a:off x="9652057" y="3124200"/>
            <a:ext cx="1581095" cy="2339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E65F2-587A-02CC-B656-83173815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A674AB-6D63-4E76-B17D-C8124A85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CrossLab@tu-ilmenau.de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C93A35-3FB0-48EF-9B9A-DEB19FD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5468C0B-6385-4CE0-9DEA-28031792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807" y="4244979"/>
            <a:ext cx="1219200" cy="1219200"/>
          </a:xfrm>
          <a:prstGeom prst="rect">
            <a:avLst/>
          </a:prstGeom>
        </p:spPr>
      </p:pic>
      <p:pic>
        <p:nvPicPr>
          <p:cNvPr id="11" name="Grafik 10" descr="Prozessor Silhouette">
            <a:extLst>
              <a:ext uri="{FF2B5EF4-FFF2-40B4-BE49-F238E27FC236}">
                <a16:creationId xmlns:a16="http://schemas.microsoft.com/office/drawing/2014/main" id="{70EC52EF-678B-417A-95E4-64C9B9D6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5724" y="4308475"/>
            <a:ext cx="1219200" cy="1219200"/>
          </a:xfrm>
          <a:prstGeom prst="rect">
            <a:avLst/>
          </a:prstGeom>
        </p:spPr>
      </p:pic>
      <p:pic>
        <p:nvPicPr>
          <p:cNvPr id="12" name="Grafik 11" descr="Webcam Silhouette">
            <a:extLst>
              <a:ext uri="{FF2B5EF4-FFF2-40B4-BE49-F238E27FC236}">
                <a16:creationId xmlns:a16="http://schemas.microsoft.com/office/drawing/2014/main" id="{3BF9D857-554D-47A1-9DB9-569A3CBE2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3003" y="3124200"/>
            <a:ext cx="1219200" cy="1219200"/>
          </a:xfrm>
          <a:prstGeom prst="rect">
            <a:avLst/>
          </a:prstGeom>
        </p:spPr>
      </p:pic>
      <p:pic>
        <p:nvPicPr>
          <p:cNvPr id="13" name="Grafik 12" descr="Internet Silhouette">
            <a:extLst>
              <a:ext uri="{FF2B5EF4-FFF2-40B4-BE49-F238E27FC236}">
                <a16:creationId xmlns:a16="http://schemas.microsoft.com/office/drawing/2014/main" id="{8942D83B-4F0D-4B26-B39F-2AD3534CF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7553" y="2110819"/>
            <a:ext cx="1219200" cy="12192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5B4723-4D3E-4389-811E-121C8BAE7B3B}"/>
              </a:ext>
            </a:extLst>
          </p:cNvPr>
          <p:cNvCxnSpPr/>
          <p:nvPr/>
        </p:nvCxnSpPr>
        <p:spPr>
          <a:xfrm flipH="1">
            <a:off x="8667751" y="4768851"/>
            <a:ext cx="863600" cy="1270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0E238C3-2598-4D1F-A28A-3813F651C3C4}"/>
              </a:ext>
            </a:extLst>
          </p:cNvPr>
          <p:cNvCxnSpPr>
            <a:cxnSpLocks/>
          </p:cNvCxnSpPr>
          <p:nvPr/>
        </p:nvCxnSpPr>
        <p:spPr>
          <a:xfrm flipH="1" flipV="1">
            <a:off x="8658777" y="2720419"/>
            <a:ext cx="872575" cy="56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29B0598-15BE-491A-A3CB-65C3C822E4B7}"/>
              </a:ext>
            </a:extLst>
          </p:cNvPr>
          <p:cNvCxnSpPr>
            <a:cxnSpLocks/>
          </p:cNvCxnSpPr>
          <p:nvPr/>
        </p:nvCxnSpPr>
        <p:spPr>
          <a:xfrm flipV="1">
            <a:off x="7895325" y="3486268"/>
            <a:ext cx="21831" cy="666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CED892AC-2329-4FF3-82B1-20715ED735C7}"/>
              </a:ext>
            </a:extLst>
          </p:cNvPr>
          <p:cNvSpPr/>
          <p:nvPr/>
        </p:nvSpPr>
        <p:spPr>
          <a:xfrm>
            <a:off x="9997916" y="1246909"/>
            <a:ext cx="1354368" cy="13493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8" name="Grafik 27" descr="Prozessor Silhouette">
            <a:extLst>
              <a:ext uri="{FF2B5EF4-FFF2-40B4-BE49-F238E27FC236}">
                <a16:creationId xmlns:a16="http://schemas.microsoft.com/office/drawing/2014/main" id="{E31B16FA-F310-4793-AD07-BEAC4275C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9988" y="1323113"/>
            <a:ext cx="1219200" cy="121920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582D07C-1378-48EB-80F5-2CB333E571A5}"/>
              </a:ext>
            </a:extLst>
          </p:cNvPr>
          <p:cNvCxnSpPr>
            <a:cxnSpLocks/>
          </p:cNvCxnSpPr>
          <p:nvPr/>
        </p:nvCxnSpPr>
        <p:spPr>
          <a:xfrm flipV="1">
            <a:off x="10413407" y="2720418"/>
            <a:ext cx="261693" cy="30028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196C746-F409-4231-8C7C-8C9ED50CDB98}"/>
              </a:ext>
            </a:extLst>
          </p:cNvPr>
          <p:cNvCxnSpPr>
            <a:cxnSpLocks/>
          </p:cNvCxnSpPr>
          <p:nvPr/>
        </p:nvCxnSpPr>
        <p:spPr>
          <a:xfrm flipH="1">
            <a:off x="8784087" y="1932713"/>
            <a:ext cx="1142562" cy="37868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D8A4D89-6724-6A73-6654-BEDBF17C9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246909"/>
            <a:ext cx="5941740" cy="456708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Bisher:</a:t>
            </a:r>
          </a:p>
          <a:p>
            <a:r>
              <a:rPr lang="de-DE" dirty="0"/>
              <a:t>Abgeschlossene (monolithisches) Experimente mit Web-Zugriff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Paradigmenwechsel:</a:t>
            </a:r>
          </a:p>
          <a:p>
            <a:r>
              <a:rPr lang="de-DE" dirty="0"/>
              <a:t>Getrennte Laborgeräte, die sich beliebig kombinieren lassen</a:t>
            </a:r>
          </a:p>
        </p:txBody>
      </p:sp>
    </p:spTree>
    <p:extLst>
      <p:ext uri="{BB962C8B-B14F-4D97-AF65-F5344CB8AC3E}">
        <p14:creationId xmlns:p14="http://schemas.microsoft.com/office/powerpoint/2010/main" val="152079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</p:spTree>
    <p:extLst>
      <p:ext uri="{BB962C8B-B14F-4D97-AF65-F5344CB8AC3E}">
        <p14:creationId xmlns:p14="http://schemas.microsoft.com/office/powerpoint/2010/main" val="1037079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1235B4-A7B2-451F-8CEB-DEE4A5C5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E77F247-D63A-43FF-BA51-215C35558F2C}"/>
              </a:ext>
            </a:extLst>
          </p:cNvPr>
          <p:cNvSpPr/>
          <p:nvPr/>
        </p:nvSpPr>
        <p:spPr>
          <a:xfrm>
            <a:off x="1855433" y="3133817"/>
            <a:ext cx="1988598" cy="213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15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7881B4-D5E1-454D-B665-30B004E5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81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6F3A65-C68D-4DD1-94AE-CDE422D7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8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949B8-DD8D-434A-B3EE-8A0FD86C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Voraussetzung:</a:t>
            </a:r>
          </a:p>
          <a:p>
            <a:pPr lvl="1"/>
            <a:r>
              <a:rPr lang="de-DE" dirty="0"/>
              <a:t>Python 3.8-3.10</a:t>
            </a:r>
          </a:p>
          <a:p>
            <a:pPr lvl="1"/>
            <a:r>
              <a:rPr lang="de-DE" dirty="0"/>
              <a:t>Für Webcam: </a:t>
            </a:r>
            <a:r>
              <a:rPr lang="de-DE" dirty="0" err="1"/>
              <a:t>Gstreamer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Entwicklungsumgebung</a:t>
            </a:r>
          </a:p>
          <a:p>
            <a:pPr lvl="1"/>
            <a:r>
              <a:rPr lang="de-DE" dirty="0"/>
              <a:t>Hier: VS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04A58A-1896-4532-A46C-C9210EAE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3F10CE2-9007-4EDD-BF37-47612C71CFE8}"/>
              </a:ext>
            </a:extLst>
          </p:cNvPr>
          <p:cNvSpPr/>
          <p:nvPr/>
        </p:nvSpPr>
        <p:spPr>
          <a:xfrm>
            <a:off x="4362450" y="2337435"/>
            <a:ext cx="84248" cy="10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0190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F56-8202-48C6-BA9F-3821A238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eines Laborgerätes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94A5-7E7E-4D8D-AE63-46D248724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1742631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E5285-9CEE-2E49-CE28-6EDC500C8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de-DE" sz="4000" dirty="0"/>
              <a:t>Ende</a:t>
            </a:r>
            <a:endParaRPr lang="en-DE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D309E5-9100-0CAB-FC16-38CC2A7FF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Alles verstanden?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11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1467-68E9-6080-57D2-D6071A7D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Experimente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D97E-906A-1584-007D-EEB459D2E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3600" dirty="0">
                <a:latin typeface="+mj-lt"/>
              </a:rPr>
              <a:t>Metapher: Hands-On-Lab</a:t>
            </a:r>
            <a:endParaRPr lang="en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84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umanist">
      <a:majorFont>
        <a:latin typeface="Humnst777 BT"/>
        <a:ea typeface=""/>
        <a:cs typeface=""/>
      </a:majorFont>
      <a:minorFont>
        <a:latin typeface="Humnst777 Lt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.potx" id="{872EEA5B-878D-4ED3-86C8-EA6E1DC45778}" vid="{5E8F5964-3CC0-41C4-838F-02F061FB7B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1136</Words>
  <Application>Microsoft Office PowerPoint</Application>
  <PresentationFormat>Breitbild</PresentationFormat>
  <Paragraphs>423</Paragraphs>
  <Slides>87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3" baseType="lpstr">
      <vt:lpstr>Arial</vt:lpstr>
      <vt:lpstr>Calibri</vt:lpstr>
      <vt:lpstr>Humnst777 BT</vt:lpstr>
      <vt:lpstr>Humnst777 Lt BT</vt:lpstr>
      <vt:lpstr>Wingdings</vt:lpstr>
      <vt:lpstr>Office Theme</vt:lpstr>
      <vt:lpstr>Workshop</vt:lpstr>
      <vt:lpstr>Gliederung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Verteilte Experimente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Umsetzung Freiberg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Architekturkonzept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Eigener Laboratory Devices</vt:lpstr>
      <vt:lpstr>Experiment Konfiguration</vt:lpstr>
      <vt:lpstr>Experiment Konfiguration</vt:lpstr>
      <vt:lpstr>Experiment Konfiguration</vt:lpstr>
      <vt:lpstr>Experiment Konfiguration</vt:lpstr>
      <vt:lpstr>Experiment Konfiguration</vt:lpstr>
      <vt:lpstr>Experiment Konfiguration</vt:lpstr>
      <vt:lpstr>Experiment Konfiguration</vt:lpstr>
      <vt:lpstr>Nutzungskonzept: GOLDi 2.0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Entwicklung eines Laborgerätes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johannes.nau</dc:creator>
  <cp:lastModifiedBy>jona3814_admin</cp:lastModifiedBy>
  <cp:revision>19</cp:revision>
  <dcterms:created xsi:type="dcterms:W3CDTF">2023-03-14T11:34:28Z</dcterms:created>
  <dcterms:modified xsi:type="dcterms:W3CDTF">2023-05-25T10:11:27Z</dcterms:modified>
</cp:coreProperties>
</file>